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5"/>
  </p:notesMasterIdLst>
  <p:sldIdLst>
    <p:sldId id="640" r:id="rId3"/>
    <p:sldId id="641" r:id="rId4"/>
    <p:sldId id="642" r:id="rId5"/>
    <p:sldId id="643" r:id="rId6"/>
    <p:sldId id="644" r:id="rId7"/>
    <p:sldId id="645" r:id="rId8"/>
    <p:sldId id="629" r:id="rId9"/>
    <p:sldId id="630" r:id="rId10"/>
    <p:sldId id="631" r:id="rId11"/>
    <p:sldId id="632" r:id="rId12"/>
    <p:sldId id="633" r:id="rId13"/>
    <p:sldId id="634" r:id="rId14"/>
    <p:sldId id="635" r:id="rId15"/>
    <p:sldId id="636" r:id="rId16"/>
    <p:sldId id="637" r:id="rId17"/>
    <p:sldId id="638" r:id="rId18"/>
    <p:sldId id="639" r:id="rId19"/>
    <p:sldId id="647" r:id="rId20"/>
    <p:sldId id="619" r:id="rId21"/>
    <p:sldId id="620" r:id="rId22"/>
    <p:sldId id="621" r:id="rId23"/>
    <p:sldId id="622" r:id="rId24"/>
    <p:sldId id="623" r:id="rId25"/>
    <p:sldId id="624" r:id="rId26"/>
    <p:sldId id="625" r:id="rId27"/>
    <p:sldId id="626" r:id="rId28"/>
    <p:sldId id="627" r:id="rId29"/>
    <p:sldId id="628" r:id="rId30"/>
    <p:sldId id="646" r:id="rId31"/>
    <p:sldId id="606" r:id="rId32"/>
    <p:sldId id="613" r:id="rId33"/>
    <p:sldId id="614" r:id="rId34"/>
    <p:sldId id="607" r:id="rId35"/>
    <p:sldId id="615" r:id="rId36"/>
    <p:sldId id="608" r:id="rId37"/>
    <p:sldId id="618" r:id="rId38"/>
    <p:sldId id="616" r:id="rId39"/>
    <p:sldId id="617" r:id="rId40"/>
    <p:sldId id="609" r:id="rId41"/>
    <p:sldId id="610" r:id="rId42"/>
    <p:sldId id="611" r:id="rId43"/>
    <p:sldId id="648" r:id="rId44"/>
  </p:sldIdLst>
  <p:sldSz cx="9144000" cy="6858000" type="screen4x3"/>
  <p:notesSz cx="6858000" cy="9144000"/>
  <p:custDataLst>
    <p:tags r:id="rId46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5" autoAdjust="0"/>
    <p:restoredTop sz="94286" autoAdjust="0"/>
  </p:normalViewPr>
  <p:slideViewPr>
    <p:cSldViewPr snapToGrid="0">
      <p:cViewPr varScale="1">
        <p:scale>
          <a:sx n="98" d="100"/>
          <a:sy n="98" d="100"/>
        </p:scale>
        <p:origin x="96" y="270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orbw.tistory.com/174" TargetMode="External"/><Relationship Id="rId2" Type="http://schemas.openxmlformats.org/officeDocument/2006/relationships/hyperlink" Target="https://wikidocs.net/22805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hyperlink" Target="https://dojang.io/mod/page/view.php?id=2285" TargetMode="External"/><Relationship Id="rId4" Type="http://schemas.openxmlformats.org/officeDocument/2006/relationships/hyperlink" Target="https://ddanggle.gitbooks.io/interpy-kr/ch15-comprehension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realpython.com/list-comprehension-python/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40211" y="2003156"/>
            <a:ext cx="6912469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컴프리헨션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내장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내포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축약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해석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리스트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셋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사전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981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소스의 구조 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Alt + 7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74" y="1703447"/>
            <a:ext cx="3156419" cy="24155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04" y="1376275"/>
            <a:ext cx="2485109" cy="45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074" y="1193959"/>
            <a:ext cx="4904470" cy="50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random() </a:t>
            </a:r>
            <a:r>
              <a:rPr lang="ko-KR" altLang="en-US" dirty="0"/>
              <a:t>함수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</a:t>
            </a:r>
            <a:r>
              <a:rPr lang="ko-KR" altLang="en-US" dirty="0"/>
              <a:t>사이의 랜덤 실수를 </a:t>
            </a:r>
            <a:r>
              <a:rPr lang="ko-KR" altLang="en-US" dirty="0" smtClean="0"/>
              <a:t>리턴</a:t>
            </a:r>
            <a:endParaRPr lang="en-US" altLang="ko-KR" dirty="0"/>
          </a:p>
          <a:p>
            <a:r>
              <a:rPr lang="en-US" altLang="ko-KR" dirty="0" smtClean="0"/>
              <a:t>uniform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개의 숫자 사이의 랜덤 실수를 </a:t>
            </a:r>
            <a:r>
              <a:rPr lang="ko-KR" altLang="en-US" dirty="0" smtClean="0"/>
              <a:t>리턴</a:t>
            </a:r>
            <a:endParaRPr lang="en-US" altLang="ko-KR" dirty="0"/>
          </a:p>
          <a:p>
            <a:r>
              <a:rPr lang="en-US" altLang="ko-KR" dirty="0" err="1" smtClean="0"/>
              <a:t>randint</a:t>
            </a:r>
            <a:r>
              <a:rPr lang="en-US" altLang="ko-KR" dirty="0" smtClean="0"/>
              <a:t>(a, b) </a:t>
            </a:r>
            <a:r>
              <a:rPr lang="ko-KR" altLang="en-US" dirty="0"/>
              <a:t>함수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개의 숫자 사이의 랜덤 정수를 </a:t>
            </a:r>
            <a:r>
              <a:rPr lang="ko-KR" altLang="en-US" dirty="0" smtClean="0"/>
              <a:t>리턴</a:t>
            </a:r>
            <a:endParaRPr lang="en-US" altLang="ko-KR" dirty="0"/>
          </a:p>
          <a:p>
            <a:r>
              <a:rPr lang="en-US" altLang="ko-KR" dirty="0" err="1" smtClean="0"/>
              <a:t>randrange</a:t>
            </a:r>
            <a:r>
              <a:rPr lang="en-US" altLang="ko-KR" dirty="0" smtClean="0"/>
              <a:t>(a, b) </a:t>
            </a:r>
            <a:r>
              <a:rPr lang="ko-KR" altLang="en-US" dirty="0"/>
              <a:t>함수</a:t>
            </a:r>
          </a:p>
          <a:p>
            <a:pPr lvl="1"/>
            <a:r>
              <a:rPr lang="en-US" altLang="ko-KR" dirty="0"/>
              <a:t>range(start, stop, step) </a:t>
            </a:r>
            <a:r>
              <a:rPr lang="ko-KR" altLang="en-US" dirty="0"/>
              <a:t>함수로 만들어지는 정수 중에 하나를 </a:t>
            </a:r>
            <a:r>
              <a:rPr lang="ko-KR" altLang="en-US" dirty="0" err="1"/>
              <a:t>랜덤하게</a:t>
            </a:r>
            <a:r>
              <a:rPr lang="ko-KR" altLang="en-US" dirty="0"/>
              <a:t> </a:t>
            </a:r>
            <a:r>
              <a:rPr lang="ko-KR" altLang="en-US" dirty="0" smtClean="0"/>
              <a:t>리턴</a:t>
            </a:r>
            <a:endParaRPr lang="en-US" altLang="ko-KR" dirty="0"/>
          </a:p>
          <a:p>
            <a:r>
              <a:rPr lang="en-US" altLang="ko-KR" dirty="0" smtClean="0"/>
              <a:t>choice(</a:t>
            </a:r>
            <a:r>
              <a:rPr lang="ko-KR" altLang="en-US" dirty="0" smtClean="0"/>
              <a:t>리스트</a:t>
            </a:r>
            <a:r>
              <a:rPr lang="en-US" altLang="ko-KR" dirty="0" smtClean="0"/>
              <a:t>) </a:t>
            </a:r>
            <a:r>
              <a:rPr lang="ko-KR" altLang="en-US" dirty="0"/>
              <a:t>함수</a:t>
            </a:r>
          </a:p>
          <a:p>
            <a:pPr lvl="1"/>
            <a:r>
              <a:rPr lang="ko-KR" altLang="en-US" dirty="0" err="1"/>
              <a:t>랜덤하게</a:t>
            </a:r>
            <a:r>
              <a:rPr lang="ko-KR" altLang="en-US" dirty="0"/>
              <a:t> 하나의 원소를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r>
              <a:rPr lang="en-US" altLang="ko-KR" dirty="0"/>
              <a:t>sample</a:t>
            </a:r>
            <a:r>
              <a:rPr lang="en-US" altLang="ko-KR" dirty="0" smtClean="0"/>
              <a:t>(</a:t>
            </a:r>
            <a:r>
              <a:rPr lang="ko-KR" altLang="en-US" dirty="0" smtClean="0"/>
              <a:t>리스트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갯수</a:t>
            </a:r>
            <a:r>
              <a:rPr lang="en-US" altLang="ko-KR" dirty="0" smtClean="0"/>
              <a:t>) </a:t>
            </a:r>
            <a:r>
              <a:rPr lang="ko-KR" altLang="en-US" dirty="0"/>
              <a:t>함수</a:t>
            </a:r>
          </a:p>
          <a:p>
            <a:pPr lvl="1"/>
            <a:r>
              <a:rPr lang="ko-KR" altLang="en-US" dirty="0" err="1"/>
              <a:t>랜덤하게</a:t>
            </a:r>
            <a:r>
              <a:rPr lang="ko-KR" altLang="en-US" dirty="0"/>
              <a:t> </a:t>
            </a:r>
            <a:r>
              <a:rPr lang="ko-KR" altLang="en-US" dirty="0" err="1" smtClean="0"/>
              <a:t>갯수</a:t>
            </a:r>
            <a:r>
              <a:rPr lang="ko-KR" altLang="en-US" dirty="0" smtClean="0"/>
              <a:t> </a:t>
            </a:r>
            <a:r>
              <a:rPr lang="ko-KR" altLang="en-US" dirty="0"/>
              <a:t>원소를 </a:t>
            </a:r>
            <a:r>
              <a:rPr lang="ko-KR" altLang="en-US" dirty="0" err="1" smtClean="0"/>
              <a:t>유니크하게</a:t>
            </a:r>
            <a:r>
              <a:rPr lang="ko-KR" altLang="en-US" dirty="0" smtClean="0"/>
              <a:t> 선택</a:t>
            </a:r>
            <a:endParaRPr lang="en-US" altLang="ko-KR" dirty="0"/>
          </a:p>
          <a:p>
            <a:r>
              <a:rPr lang="en-US" altLang="ko-KR" dirty="0" smtClean="0"/>
              <a:t>shuffle(</a:t>
            </a:r>
            <a:r>
              <a:rPr lang="ko-KR" altLang="en-US" dirty="0" smtClean="0"/>
              <a:t>리스트</a:t>
            </a:r>
            <a:r>
              <a:rPr lang="en-US" altLang="ko-KR" dirty="0" smtClean="0"/>
              <a:t>) </a:t>
            </a:r>
            <a:r>
              <a:rPr lang="ko-KR" altLang="en-US" dirty="0"/>
              <a:t>함수</a:t>
            </a:r>
          </a:p>
          <a:p>
            <a:pPr lvl="1"/>
            <a:r>
              <a:rPr lang="ko-KR" altLang="en-US" dirty="0"/>
              <a:t>원소의 순서를 </a:t>
            </a:r>
            <a:r>
              <a:rPr lang="ko-KR" altLang="en-US" dirty="0" err="1"/>
              <a:t>랜덤하게</a:t>
            </a:r>
            <a:r>
              <a:rPr lang="ko-KR" altLang="en-US" dirty="0"/>
              <a:t> </a:t>
            </a:r>
            <a:r>
              <a:rPr lang="ko-KR" altLang="en-US" dirty="0" smtClean="0"/>
              <a:t>바꿈</a:t>
            </a:r>
            <a:endParaRPr lang="en-US" altLang="ko-KR" dirty="0" smtClean="0"/>
          </a:p>
          <a:p>
            <a:r>
              <a:rPr lang="en-US" altLang="ko-KR" dirty="0" smtClean="0"/>
              <a:t>seed(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	</a:t>
            </a:r>
          </a:p>
          <a:p>
            <a:pPr lvl="1"/>
            <a:r>
              <a:rPr lang="ko-KR" altLang="en-US" dirty="0" smtClean="0"/>
              <a:t>시드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 지정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난수가</a:t>
            </a:r>
            <a:r>
              <a:rPr lang="ko-KR" altLang="en-US" dirty="0" smtClean="0"/>
              <a:t> 일정하게 생성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337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shuffle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컴프리헨션의</a:t>
            </a:r>
            <a:r>
              <a:rPr lang="ko-KR" altLang="en-US" dirty="0" smtClean="0"/>
              <a:t> 조합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561" y="1006523"/>
            <a:ext cx="4125875" cy="533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7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다음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코드의 결과 예상은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목적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7</a:t>
            </a:r>
            <a:r>
              <a:rPr lang="ko-KR" altLang="en-US" dirty="0" smtClean="0"/>
              <a:t>까지의 정수를 </a:t>
            </a:r>
            <a:r>
              <a:rPr lang="en-US" altLang="ko-KR" dirty="0" smtClean="0"/>
              <a:t>shuffle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5</a:t>
            </a:r>
            <a:r>
              <a:rPr lang="ko-KR" altLang="en-US" dirty="0" err="1" smtClean="0"/>
              <a:t>번하여</a:t>
            </a:r>
            <a:r>
              <a:rPr lang="ko-KR" altLang="en-US" dirty="0" smtClean="0"/>
              <a:t> 매번 결과를 리스트로 생성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예상과는 다른 결과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4" y="1964911"/>
            <a:ext cx="4514851" cy="2464213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238250" y="5123131"/>
            <a:ext cx="673417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[[2, 4, 5, 6, 1, 3, 7], [2, 4, 5, 6, 1, 3, 7], [2, 4, 5, 6, 1, 3, 7], [2, 4, 5, 6, 1, 3, 7], [2, 4, 5, 6, 1, 3, 7]]</a:t>
            </a:r>
            <a:r>
              <a:rPr kumimoji="0" lang="ko-KR" altLang="ko-KR" sz="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53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메모리 내부 모습 참조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Pythontutor.com</a:t>
            </a:r>
            <a:r>
              <a:rPr lang="ko-KR" altLang="en-US" dirty="0" smtClean="0"/>
              <a:t> 에서 보기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12" y="1910197"/>
            <a:ext cx="8048713" cy="404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다음으로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수정해 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리스트를 깊은 복사로 새로운 리스트 반환</a:t>
            </a:r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06351" y="1661070"/>
            <a:ext cx="5027749" cy="26314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random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items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6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7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5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5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내부적으로 새로운 값으로 복사해 반환</a:t>
            </a:r>
            <a:br>
              <a:rPr kumimoji="0" lang="ko-KR" altLang="ko-KR" sz="15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myshuffle3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lst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random.shuffle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lst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lst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lst.copy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[myshuffle3(</a:t>
            </a: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items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_ </a:t>
            </a: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)]</a:t>
            </a:r>
            <a:b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3901" y="4608177"/>
            <a:ext cx="80786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[1, 4, 6, 7, 3, 2, 5]</a:t>
            </a:r>
          </a:p>
          <a:p>
            <a:r>
              <a:rPr lang="ko-KR" altLang="en-US" sz="1400" dirty="0"/>
              <a:t>[7, 4, 2, 5, 6, 3, 1]</a:t>
            </a:r>
          </a:p>
          <a:p>
            <a:r>
              <a:rPr lang="ko-KR" altLang="en-US" sz="1400" dirty="0"/>
              <a:t>[7, 5, 1, 3, 2, 4, 6]</a:t>
            </a:r>
          </a:p>
          <a:p>
            <a:r>
              <a:rPr lang="ko-KR" altLang="en-US" sz="1400" dirty="0"/>
              <a:t>[3, 1, 4, 5, 6, 2, 7]</a:t>
            </a:r>
          </a:p>
          <a:p>
            <a:r>
              <a:rPr lang="ko-KR" altLang="en-US" sz="1400" dirty="0"/>
              <a:t>[1, 7, 6, 2, 5, 3, 4]</a:t>
            </a:r>
          </a:p>
          <a:p>
            <a:r>
              <a:rPr lang="ko-KR" altLang="en-US" sz="1400" dirty="0"/>
              <a:t>[[1, 4, 6, 7, 3, 2, 5], [7, 4, 2, 5, 6, 3, 1], [7, 5, 1, 3, 2, 4, 6], [3, 1, 4, 5, 6, 2, 7], [1, 7, 6, 2, 5, 3, 4]]</a:t>
            </a:r>
          </a:p>
        </p:txBody>
      </p:sp>
    </p:spTree>
    <p:extLst>
      <p:ext uri="{BB962C8B-B14F-4D97-AF65-F5344CB8AC3E}">
        <p14:creationId xmlns:p14="http://schemas.microsoft.com/office/powerpoint/2010/main" val="24507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메모리 내부 모습 </a:t>
            </a:r>
            <a:r>
              <a:rPr lang="ko-KR" altLang="en-US" dirty="0" smtClean="0"/>
              <a:t>확인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96997"/>
            <a:ext cx="7981950" cy="583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5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items</a:t>
            </a:r>
            <a:r>
              <a:rPr lang="ko-KR" altLang="en-US" dirty="0" smtClean="0"/>
              <a:t>를 후에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수정해도 계속 반영됨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795" y="3934633"/>
            <a:ext cx="5221133" cy="28384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0030" y="921794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random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items</a:t>
            </a:r>
            <a:r>
              <a:rPr lang="ko-KR" altLang="en-US" dirty="0"/>
              <a:t> = [1, 2, 3, 4, 5, 6, 7]</a:t>
            </a:r>
          </a:p>
          <a:p>
            <a:endParaRPr lang="ko-KR" altLang="en-US" dirty="0"/>
          </a:p>
          <a:p>
            <a:r>
              <a:rPr lang="ko-KR" altLang="en-US" dirty="0"/>
              <a:t># 내부적으로 새로운 값으로 복사해 반환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myshuffle3(</a:t>
            </a:r>
            <a:r>
              <a:rPr lang="ko-KR" altLang="en-US" dirty="0" err="1"/>
              <a:t>lst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random.shuffle</a:t>
            </a:r>
            <a:r>
              <a:rPr lang="ko-KR" altLang="en-US" dirty="0"/>
              <a:t>(</a:t>
            </a:r>
            <a:r>
              <a:rPr lang="ko-KR" altLang="en-US" dirty="0" err="1"/>
              <a:t>lst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print</a:t>
            </a:r>
            <a:r>
              <a:rPr lang="ko-KR" altLang="en-US" dirty="0"/>
              <a:t>(</a:t>
            </a:r>
            <a:r>
              <a:rPr lang="ko-KR" altLang="en-US" dirty="0" err="1"/>
              <a:t>lst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lst</a:t>
            </a:r>
            <a:endParaRPr lang="ko-KR" altLang="en-US" dirty="0"/>
          </a:p>
          <a:p>
            <a:r>
              <a:rPr lang="ko-KR" altLang="en-US" dirty="0"/>
              <a:t>    </a:t>
            </a:r>
          </a:p>
          <a:p>
            <a:r>
              <a:rPr lang="ko-KR" altLang="en-US" dirty="0" err="1"/>
              <a:t>my</a:t>
            </a:r>
            <a:r>
              <a:rPr lang="ko-KR" altLang="en-US" dirty="0"/>
              <a:t> = [myshuffle3(</a:t>
            </a:r>
            <a:r>
              <a:rPr lang="ko-KR" altLang="en-US" dirty="0" err="1"/>
              <a:t>items</a:t>
            </a:r>
            <a:r>
              <a:rPr lang="ko-KR" altLang="en-US" dirty="0"/>
              <a:t>) </a:t>
            </a:r>
            <a:r>
              <a:rPr lang="ko-KR" altLang="en-US" dirty="0" err="1"/>
              <a:t>for</a:t>
            </a:r>
            <a:r>
              <a:rPr lang="ko-KR" altLang="en-US" dirty="0"/>
              <a:t> _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range</a:t>
            </a:r>
            <a:r>
              <a:rPr lang="ko-KR" altLang="en-US" dirty="0"/>
              <a:t>(5)]</a:t>
            </a:r>
          </a:p>
          <a:p>
            <a:endParaRPr lang="ko-KR" altLang="en-US" dirty="0"/>
          </a:p>
          <a:p>
            <a:r>
              <a:rPr lang="ko-KR" altLang="en-US" dirty="0" err="1"/>
              <a:t>items.append</a:t>
            </a:r>
            <a:r>
              <a:rPr lang="ko-KR" altLang="en-US" dirty="0"/>
              <a:t>('10')</a:t>
            </a:r>
          </a:p>
          <a:p>
            <a:r>
              <a:rPr lang="ko-KR" altLang="en-US" dirty="0" err="1"/>
              <a:t>print</a:t>
            </a:r>
            <a:r>
              <a:rPr lang="ko-KR" altLang="en-US" dirty="0"/>
              <a:t>(</a:t>
            </a:r>
            <a:r>
              <a:rPr lang="ko-KR" altLang="en-US" dirty="0" err="1"/>
              <a:t>my</a:t>
            </a:r>
            <a:r>
              <a:rPr lang="ko-KR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0991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82959" y="2657498"/>
            <a:ext cx="482696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Module Docs</a:t>
            </a: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설치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모듈 문서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663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컴프리헨션</a:t>
            </a:r>
            <a:r>
              <a:rPr lang="en-US" altLang="ko-KR" dirty="0" smtClean="0"/>
              <a:t>(1)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국내 사이트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컴프리헨션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으로</a:t>
            </a:r>
            <a:r>
              <a:rPr lang="ko-KR" altLang="en-US" dirty="0" smtClean="0"/>
              <a:t> 검색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wikidocs.net/22805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doorbw.tistory.com/174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ddanggle.gitbooks.io/interpy-kr/ch15-comprehension.html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5"/>
              </a:rPr>
              <a:t>https://dojang.io/mod/page/view.php?id=2285</a:t>
            </a:r>
            <a:endParaRPr lang="ko-KR" altLang="en-US" dirty="0"/>
          </a:p>
        </p:txBody>
      </p:sp>
      <p:pic>
        <p:nvPicPr>
          <p:cNvPr id="1026" name="Picture 2" descr="https://dojang.io/pluginfile.php/13698/mod_page/content/2/02201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38" y="3087492"/>
            <a:ext cx="4468920" cy="335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11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 프로그램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브라우저에서 조회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Built-in </a:t>
            </a:r>
            <a:r>
              <a:rPr lang="en-US" altLang="ko-KR" dirty="0" smtClean="0"/>
              <a:t>Modules</a:t>
            </a:r>
          </a:p>
          <a:p>
            <a:pPr lvl="1"/>
            <a:r>
              <a:rPr lang="ko-KR" altLang="en-US" dirty="0" smtClean="0"/>
              <a:t>빌트인 모듈</a:t>
            </a:r>
            <a:endParaRPr lang="en-US" altLang="ko-KR" dirty="0" smtClean="0"/>
          </a:p>
          <a:p>
            <a:r>
              <a:rPr lang="en-US" altLang="ko-KR" dirty="0"/>
              <a:t>D:\</a:t>
            </a:r>
            <a:r>
              <a:rPr lang="en-US" altLang="ko-KR" dirty="0" smtClean="0"/>
              <a:t>Python38-32\DLLs</a:t>
            </a:r>
          </a:p>
          <a:p>
            <a:r>
              <a:rPr lang="en-US" altLang="ko-KR" dirty="0"/>
              <a:t>D:\</a:t>
            </a:r>
            <a:r>
              <a:rPr lang="en-US" altLang="ko-KR" dirty="0" smtClean="0"/>
              <a:t>Python38-32\lib</a:t>
            </a:r>
          </a:p>
          <a:p>
            <a:pPr lvl="1"/>
            <a:r>
              <a:rPr lang="ko-KR" altLang="en-US" dirty="0" smtClean="0"/>
              <a:t>표준 모듈과 패키지</a:t>
            </a:r>
            <a:endParaRPr lang="en-US" altLang="ko-KR" dirty="0" smtClean="0"/>
          </a:p>
          <a:p>
            <a:r>
              <a:rPr lang="en-US" altLang="ko-KR" dirty="0"/>
              <a:t>D:\</a:t>
            </a:r>
            <a:r>
              <a:rPr lang="en-US" altLang="ko-KR" dirty="0" smtClean="0"/>
              <a:t>Python38-32\lib\site-packages</a:t>
            </a:r>
          </a:p>
          <a:p>
            <a:pPr lvl="1"/>
            <a:r>
              <a:rPr lang="ko-KR" altLang="en-US" dirty="0" smtClean="0"/>
              <a:t>설치된 외부 모듈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76" y="1193960"/>
            <a:ext cx="4029075" cy="1009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660" y="2344831"/>
            <a:ext cx="15335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1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</a:t>
            </a:r>
            <a:r>
              <a:rPr lang="en-US" altLang="ko-KR" dirty="0" smtClean="0"/>
              <a:t> </a:t>
            </a:r>
            <a:r>
              <a:rPr lang="ko-KR" altLang="en-US" dirty="0" smtClean="0"/>
              <a:t>빌트인 모듈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math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979" y="467227"/>
            <a:ext cx="5243292" cy="572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</a:t>
            </a:r>
            <a:r>
              <a:rPr lang="en-US" altLang="ko-KR" dirty="0" smtClean="0"/>
              <a:t> </a:t>
            </a:r>
            <a:r>
              <a:rPr lang="ko-KR" altLang="en-US" dirty="0" smtClean="0"/>
              <a:t>빌트인 모듈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sys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868" y="388196"/>
            <a:ext cx="3719967" cy="605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7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</a:t>
            </a:r>
            <a:r>
              <a:rPr lang="en-US" altLang="ko-KR" dirty="0" smtClean="0"/>
              <a:t>sys </a:t>
            </a:r>
            <a:r>
              <a:rPr lang="en-US" altLang="ko-KR" dirty="0" err="1" smtClean="0"/>
              <a:t>os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관련 코드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7354" y="1860608"/>
            <a:ext cx="3094892" cy="2492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sys.prefix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sys.version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sys.copyright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sys.platform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sys.modules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sys.path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os.system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os.environ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os.getcwd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os.environ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9027" y="4798210"/>
            <a:ext cx="83135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D:\Python38-32 </a:t>
            </a:r>
          </a:p>
          <a:p>
            <a:endParaRPr lang="ko-KR" altLang="en-US" dirty="0"/>
          </a:p>
          <a:p>
            <a:r>
              <a:rPr lang="ko-KR" altLang="en-US" dirty="0"/>
              <a:t>3.8.1 (</a:t>
            </a:r>
            <a:r>
              <a:rPr lang="ko-KR" altLang="en-US" dirty="0" err="1"/>
              <a:t>tags</a:t>
            </a:r>
            <a:r>
              <a:rPr lang="ko-KR" altLang="en-US" dirty="0"/>
              <a:t>/v3.8.1:1b293b6, </a:t>
            </a:r>
            <a:r>
              <a:rPr lang="ko-KR" altLang="en-US" dirty="0" err="1"/>
              <a:t>Dec</a:t>
            </a:r>
            <a:r>
              <a:rPr lang="ko-KR" altLang="en-US" dirty="0"/>
              <a:t> 18 2019, 22:39:24) [MSC v.1916 32 </a:t>
            </a:r>
            <a:r>
              <a:rPr lang="ko-KR" altLang="en-US" dirty="0" err="1"/>
              <a:t>bit</a:t>
            </a:r>
            <a:r>
              <a:rPr lang="ko-KR" altLang="en-US" dirty="0"/>
              <a:t> (Intel)] 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1162051" y="2279538"/>
            <a:ext cx="342899" cy="2518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1862137" y="2466975"/>
            <a:ext cx="2031276" cy="294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97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표준 모듈 </a:t>
            </a:r>
            <a:r>
              <a:rPr lang="en-US" altLang="ko-KR" dirty="0" smtClean="0"/>
              <a:t>random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D:\Python38-32\lib</a:t>
            </a:r>
          </a:p>
          <a:p>
            <a:pPr lvl="1"/>
            <a:r>
              <a:rPr lang="en-US" altLang="ko-KR" dirty="0" smtClean="0"/>
              <a:t>random</a:t>
            </a:r>
          </a:p>
          <a:p>
            <a:pPr lvl="2"/>
            <a:r>
              <a:rPr lang="ko-KR" altLang="en-US" dirty="0" smtClean="0"/>
              <a:t>파일</a:t>
            </a:r>
            <a:r>
              <a:rPr lang="en-US" altLang="ko-KR" dirty="0" smtClean="0"/>
              <a:t> random.py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635" y="226711"/>
            <a:ext cx="4233581" cy="65463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671" y="2411506"/>
            <a:ext cx="2419204" cy="374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3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</a:t>
            </a:r>
            <a:r>
              <a:rPr lang="en-US" altLang="ko-KR" dirty="0"/>
              <a:t> random.py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파이참에서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직접 보기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88" y="1734434"/>
            <a:ext cx="6182262" cy="477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9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설치된 외부 모듈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D:\Python38-32\lib\site-packages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20" y="1859236"/>
            <a:ext cx="6366363" cy="285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9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98939" y="2657498"/>
            <a:ext cx="399500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Python</a:t>
            </a:r>
          </a:p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Cheat Sheet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12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149653"/>
            <a:ext cx="8608994" cy="661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4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449476" y="13463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파이썬</a:t>
            </a:r>
            <a:r>
              <a:rPr lang="ko-KR" altLang="en-US" dirty="0"/>
              <a:t> 표준 모듈 </a:t>
            </a:r>
            <a:r>
              <a:rPr lang="en-US" altLang="ko-KR" dirty="0"/>
              <a:t>random</a:t>
            </a:r>
            <a:r>
              <a:rPr lang="ko-KR" altLang="en-US" dirty="0"/>
              <a:t>에 없는 </a:t>
            </a:r>
            <a:r>
              <a:rPr lang="ko-KR" altLang="en-US" dirty="0" err="1"/>
              <a:t>메소드는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 smtClean="0"/>
              <a:t>random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randint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/>
              <a:t>uniform()</a:t>
            </a:r>
          </a:p>
          <a:p>
            <a:pPr lvl="1"/>
            <a:r>
              <a:rPr lang="en-US" altLang="ko-KR" dirty="0"/>
              <a:t>range()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9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컴프리헨션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조건식이 있는 내포</a:t>
            </a:r>
          </a:p>
        </p:txBody>
      </p:sp>
      <p:pic>
        <p:nvPicPr>
          <p:cNvPr id="1026" name="Picture 2" descr="https://dojang.io/pluginfile.php/13698/mod_page/content/2/0220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58" y="1671834"/>
            <a:ext cx="5975087" cy="448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01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9901" y="2003156"/>
            <a:ext cx="6813084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파이썬의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특징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스트링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리스트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</a:p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딕셔너리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컴프리헨션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954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mport this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308" y="1406016"/>
            <a:ext cx="6048324" cy="253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8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</a:t>
            </a:r>
            <a:r>
              <a:rPr lang="en-US" altLang="ko-KR" dirty="0" smtClean="0"/>
              <a:t>this.py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</a:t>
            </a:r>
            <a:r>
              <a:rPr lang="en-US" altLang="ko-KR" dirty="0"/>
              <a:t>:\</a:t>
            </a:r>
            <a:r>
              <a:rPr lang="en-US" altLang="ko-KR" dirty="0" smtClean="0"/>
              <a:t>Users\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\AppData\Local\Programs\Python\Python38-32\Lib\this.py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74" y="1953448"/>
            <a:ext cx="7512764" cy="469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4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mport this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철학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774699"/>
            <a:ext cx="5286375" cy="4271430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75956" y="1308050"/>
            <a:ext cx="5329643" cy="49398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"""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Mra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bs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Clguba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Gvz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Crgref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Ornhgvshy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orggre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guna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htyl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Rkcyvpvg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orggre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guna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vzcyvpvg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Fvzcyr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orggre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guna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pbzcyrk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Pbzcyrk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orggre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guna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pbzcyvpngrq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Syng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orggre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guna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arfgrq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Fcnefr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orggre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guna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qrafr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Ernqnovyvgl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pbhagf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Fcrpvny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pnfrf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nera'g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fcrpvny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rabhtu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gb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oernx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ehyrf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Nygubhtu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cenpgvpnyvgl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orngf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chevgl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Reebef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fubhyq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arire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cnff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fvyragyl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Hayrff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rkcyvpvgyl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fvyraprq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snpr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bs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nzovthvgl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ershfr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grzcgngvba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gb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thrff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Gurer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fubhyq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bar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naq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cersrenoyl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bayl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bar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--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boivbhf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jnl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gb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qb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vg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Nygubhtu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gung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jnl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znl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abg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boivbhf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ng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svefg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hayrff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lbh'er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Qhgpu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Abj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orggre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guna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arire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Nygubhtu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arire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bsgra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orggre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guna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evtug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abj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Vs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vzcyrzragngvba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uneq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gb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rkcynva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vg'f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onq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vqrn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Vs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vzcyrzragngvba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rnfl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gb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rkcynva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vg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znl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tbbq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vqrn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Anzrfcnprf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ner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bar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ubaxvat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terng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vqrn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--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yrg'f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qb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zber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bs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gubfr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!"""</a:t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{}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i+c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 =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((i+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%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26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c)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d.get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(c, c)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75956" y="4091752"/>
            <a:ext cx="4109158" cy="1982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2777383" y="4187439"/>
            <a:ext cx="898573" cy="905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41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 </a:t>
            </a:r>
            <a:r>
              <a:rPr lang="en-US" altLang="ko-KR" dirty="0" err="1" smtClean="0"/>
              <a:t>str.join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367203" cy="5151503"/>
          </a:xfrm>
        </p:spPr>
        <p:txBody>
          <a:bodyPr/>
          <a:lstStyle/>
          <a:p>
            <a:r>
              <a:rPr lang="en-US" altLang="ko-KR" dirty="0" err="1"/>
              <a:t>s.join</a:t>
            </a:r>
            <a:r>
              <a:rPr lang="en-US" altLang="ko-KR" dirty="0"/>
              <a:t>(&lt;</a:t>
            </a:r>
            <a:r>
              <a:rPr lang="en-US" altLang="ko-KR" dirty="0" err="1"/>
              <a:t>iterable</a:t>
            </a:r>
            <a:r>
              <a:rPr lang="en-US" altLang="ko-KR" dirty="0"/>
              <a:t>&gt;)</a:t>
            </a:r>
          </a:p>
          <a:p>
            <a:pPr lvl="1"/>
            <a:r>
              <a:rPr lang="ko-KR" altLang="en-US" dirty="0" smtClean="0"/>
              <a:t>반복 </a:t>
            </a:r>
            <a:r>
              <a:rPr lang="ko-KR" altLang="en-US" dirty="0"/>
              <a:t>가능한 문자열을 </a:t>
            </a:r>
            <a:r>
              <a:rPr lang="ko-KR" altLang="en-US" dirty="0" smtClean="0"/>
              <a:t>연결</a:t>
            </a:r>
            <a:endParaRPr lang="en-US" altLang="ko-KR" dirty="0"/>
          </a:p>
          <a:p>
            <a:pPr lvl="1"/>
            <a:r>
              <a:rPr lang="ko-KR" altLang="en-US" dirty="0" smtClean="0"/>
              <a:t>문자열 </a:t>
            </a:r>
            <a:r>
              <a:rPr lang="en-US" altLang="ko-KR" dirty="0" smtClean="0"/>
              <a:t>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이터러블의</a:t>
            </a:r>
            <a:r>
              <a:rPr lang="ko-KR" altLang="en-US" dirty="0" smtClean="0"/>
              <a:t> 항목 사이에 붙인 문자열 반환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52103" y="1190754"/>
            <a:ext cx="4035312" cy="50475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'a,b,c'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split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','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is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my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split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is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my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b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s.split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maxsplit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b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'c'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do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strings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do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re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mi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','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join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strings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'-&gt;'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join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join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([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t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h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o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', 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join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([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foo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bar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baz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qux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corge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':'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join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corge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':'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join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corge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'---'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join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([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foo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23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bar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]))</a:t>
            </a: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95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컴프리헨션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문자열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join()</a:t>
            </a:r>
          </a:p>
          <a:p>
            <a:r>
              <a:rPr lang="ko-KR" altLang="en-US" dirty="0" smtClean="0"/>
              <a:t>리스트</a:t>
            </a:r>
            <a:endParaRPr lang="en-US" altLang="ko-KR" dirty="0" smtClean="0"/>
          </a:p>
          <a:p>
            <a:r>
              <a:rPr lang="ko-KR" altLang="en-US" dirty="0" err="1" smtClean="0"/>
              <a:t>컴프리헨션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119378" y="375166"/>
            <a:ext cx="4781550" cy="61863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Programming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an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Art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!'</a:t>
            </a:r>
            <a:b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문자에 각각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5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를 더하여 문자열을 출력</a:t>
            </a:r>
            <a:b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s: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(c) +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컴프리헨션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이해</a:t>
            </a:r>
            <a:b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문자에 각각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5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를 더한 문자 리스트를 출력</a:t>
            </a:r>
            <a:b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(c) +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문자열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str.join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함수 이해</a:t>
            </a:r>
            <a:b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'-'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문자에 각각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5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를 더한 문자열 출력</a:t>
            </a:r>
            <a:b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e.join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(c) +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문자에 각각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5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를 더한 문자열을 한 줄에 출력</a:t>
            </a:r>
            <a:b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(c) +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e.join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(c) +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비뀐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문자열을 다시 반대로 문자에 각각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5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를 뺀 문자열을 한 줄에 출력</a:t>
            </a:r>
            <a:b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(c) +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3073" y="3006948"/>
            <a:ext cx="382230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D:\Python38-32\python.exe "D:/basic/py encode1.py"</a:t>
            </a:r>
          </a:p>
          <a:p>
            <a:r>
              <a:rPr lang="ko-KR" altLang="en-US" sz="1100" dirty="0" err="1">
                <a:solidFill>
                  <a:srgbClr val="0000FF"/>
                </a:solidFill>
              </a:rPr>
              <a:t>Programming</a:t>
            </a:r>
            <a:r>
              <a:rPr lang="ko-KR" altLang="en-US" sz="1100" dirty="0">
                <a:solidFill>
                  <a:srgbClr val="0000FF"/>
                </a:solidFill>
              </a:rPr>
              <a:t> </a:t>
            </a:r>
            <a:r>
              <a:rPr lang="ko-KR" altLang="en-US" sz="1100" dirty="0" err="1">
                <a:solidFill>
                  <a:srgbClr val="0000FF"/>
                </a:solidFill>
              </a:rPr>
              <a:t>is</a:t>
            </a:r>
            <a:r>
              <a:rPr lang="ko-KR" altLang="en-US" sz="1100" dirty="0">
                <a:solidFill>
                  <a:srgbClr val="0000FF"/>
                </a:solidFill>
              </a:rPr>
              <a:t> </a:t>
            </a:r>
            <a:r>
              <a:rPr lang="ko-KR" altLang="en-US" sz="1100" dirty="0" err="1">
                <a:solidFill>
                  <a:srgbClr val="0000FF"/>
                </a:solidFill>
              </a:rPr>
              <a:t>an</a:t>
            </a:r>
            <a:r>
              <a:rPr lang="ko-KR" altLang="en-US" sz="1100" dirty="0">
                <a:solidFill>
                  <a:srgbClr val="0000FF"/>
                </a:solidFill>
              </a:rPr>
              <a:t> </a:t>
            </a:r>
            <a:r>
              <a:rPr lang="ko-KR" altLang="en-US" sz="1100" dirty="0" err="1">
                <a:solidFill>
                  <a:srgbClr val="0000FF"/>
                </a:solidFill>
              </a:rPr>
              <a:t>Art</a:t>
            </a:r>
            <a:r>
              <a:rPr lang="ko-KR" altLang="en-US" sz="1100" dirty="0">
                <a:solidFill>
                  <a:srgbClr val="0000FF"/>
                </a:solidFill>
              </a:rPr>
              <a:t>!</a:t>
            </a:r>
          </a:p>
          <a:p>
            <a:r>
              <a:rPr lang="ko-KR" altLang="en-US" sz="1100" dirty="0" err="1">
                <a:solidFill>
                  <a:srgbClr val="0000FF"/>
                </a:solidFill>
              </a:rPr>
              <a:t>Uwtlwfrrnsl%nx%fs%Fwy</a:t>
            </a:r>
            <a:r>
              <a:rPr lang="ko-KR" altLang="en-US" sz="1100" dirty="0">
                <a:solidFill>
                  <a:srgbClr val="0000FF"/>
                </a:solidFill>
              </a:rPr>
              <a:t>&amp;</a:t>
            </a:r>
          </a:p>
          <a:p>
            <a:r>
              <a:rPr lang="ko-KR" altLang="en-US" sz="1100" dirty="0">
                <a:solidFill>
                  <a:srgbClr val="0000FF"/>
                </a:solidFill>
              </a:rPr>
              <a:t>[0, 1, 2, 3, 4, 5, 6, 7, 8, 9]</a:t>
            </a:r>
          </a:p>
          <a:p>
            <a:r>
              <a:rPr lang="ko-KR" altLang="en-US" sz="1100" dirty="0">
                <a:solidFill>
                  <a:srgbClr val="0000FF"/>
                </a:solidFill>
              </a:rPr>
              <a:t>['</a:t>
            </a:r>
            <a:r>
              <a:rPr lang="ko-KR" altLang="en-US" sz="1100" dirty="0" err="1">
                <a:solidFill>
                  <a:srgbClr val="0000FF"/>
                </a:solidFill>
              </a:rPr>
              <a:t>a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b</a:t>
            </a:r>
            <a:r>
              <a:rPr lang="ko-KR" altLang="en-US" sz="1100" dirty="0">
                <a:solidFill>
                  <a:srgbClr val="0000FF"/>
                </a:solidFill>
              </a:rPr>
              <a:t>', 'c', '</a:t>
            </a:r>
            <a:r>
              <a:rPr lang="ko-KR" altLang="en-US" sz="1100" dirty="0" err="1">
                <a:solidFill>
                  <a:srgbClr val="0000FF"/>
                </a:solidFill>
              </a:rPr>
              <a:t>d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e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f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g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h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i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j</a:t>
            </a:r>
            <a:r>
              <a:rPr lang="ko-KR" altLang="en-US" sz="1100" dirty="0">
                <a:solidFill>
                  <a:srgbClr val="0000FF"/>
                </a:solidFill>
              </a:rPr>
              <a:t>', 'k', '</a:t>
            </a:r>
            <a:r>
              <a:rPr lang="ko-KR" altLang="en-US" sz="1100" dirty="0" err="1">
                <a:solidFill>
                  <a:srgbClr val="0000FF"/>
                </a:solidFill>
              </a:rPr>
              <a:t>l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m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n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o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p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q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r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s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t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u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v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w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x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y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z</a:t>
            </a:r>
            <a:r>
              <a:rPr lang="ko-KR" altLang="en-US" sz="1100" dirty="0">
                <a:solidFill>
                  <a:srgbClr val="0000FF"/>
                </a:solidFill>
              </a:rPr>
              <a:t>']</a:t>
            </a:r>
          </a:p>
          <a:p>
            <a:r>
              <a:rPr lang="ko-KR" altLang="en-US" sz="1100" dirty="0">
                <a:solidFill>
                  <a:srgbClr val="0000FF"/>
                </a:solidFill>
              </a:rPr>
              <a:t>['</a:t>
            </a:r>
            <a:r>
              <a:rPr lang="ko-KR" altLang="en-US" sz="1100" dirty="0" err="1">
                <a:solidFill>
                  <a:srgbClr val="0000FF"/>
                </a:solidFill>
              </a:rPr>
              <a:t>U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w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t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l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w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f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r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r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n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s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l</a:t>
            </a:r>
            <a:r>
              <a:rPr lang="ko-KR" altLang="en-US" sz="1100" dirty="0">
                <a:solidFill>
                  <a:srgbClr val="0000FF"/>
                </a:solidFill>
              </a:rPr>
              <a:t>', '%', '</a:t>
            </a:r>
            <a:r>
              <a:rPr lang="ko-KR" altLang="en-US" sz="1100" dirty="0" err="1">
                <a:solidFill>
                  <a:srgbClr val="0000FF"/>
                </a:solidFill>
              </a:rPr>
              <a:t>n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x</a:t>
            </a:r>
            <a:r>
              <a:rPr lang="ko-KR" altLang="en-US" sz="1100" dirty="0">
                <a:solidFill>
                  <a:srgbClr val="0000FF"/>
                </a:solidFill>
              </a:rPr>
              <a:t>', '%', '</a:t>
            </a:r>
            <a:r>
              <a:rPr lang="ko-KR" altLang="en-US" sz="1100" dirty="0" err="1">
                <a:solidFill>
                  <a:srgbClr val="0000FF"/>
                </a:solidFill>
              </a:rPr>
              <a:t>f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s</a:t>
            </a:r>
            <a:r>
              <a:rPr lang="ko-KR" altLang="en-US" sz="1100" dirty="0">
                <a:solidFill>
                  <a:srgbClr val="0000FF"/>
                </a:solidFill>
              </a:rPr>
              <a:t>', '%', '</a:t>
            </a:r>
            <a:r>
              <a:rPr lang="ko-KR" altLang="en-US" sz="1100" dirty="0" err="1">
                <a:solidFill>
                  <a:srgbClr val="0000FF"/>
                </a:solidFill>
              </a:rPr>
              <a:t>F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w</a:t>
            </a:r>
            <a:r>
              <a:rPr lang="ko-KR" altLang="en-US" sz="1100" dirty="0">
                <a:solidFill>
                  <a:srgbClr val="0000FF"/>
                </a:solidFill>
              </a:rPr>
              <a:t>', '</a:t>
            </a:r>
            <a:r>
              <a:rPr lang="ko-KR" altLang="en-US" sz="1100" dirty="0" err="1">
                <a:solidFill>
                  <a:srgbClr val="0000FF"/>
                </a:solidFill>
              </a:rPr>
              <a:t>y</a:t>
            </a:r>
            <a:r>
              <a:rPr lang="ko-KR" altLang="en-US" sz="1100" dirty="0">
                <a:solidFill>
                  <a:srgbClr val="0000FF"/>
                </a:solidFill>
              </a:rPr>
              <a:t>', '&amp;']</a:t>
            </a:r>
          </a:p>
          <a:p>
            <a:r>
              <a:rPr lang="ko-KR" altLang="en-US" sz="1100" dirty="0" err="1">
                <a:solidFill>
                  <a:srgbClr val="0000FF"/>
                </a:solidFill>
              </a:rPr>
              <a:t>python</a:t>
            </a:r>
            <a:endParaRPr lang="ko-KR" altLang="en-US" sz="1100" dirty="0">
              <a:solidFill>
                <a:srgbClr val="0000FF"/>
              </a:solidFill>
            </a:endParaRPr>
          </a:p>
          <a:p>
            <a:r>
              <a:rPr lang="ko-KR" altLang="en-US" sz="1100" dirty="0" err="1">
                <a:solidFill>
                  <a:srgbClr val="0000FF"/>
                </a:solidFill>
              </a:rPr>
              <a:t>python</a:t>
            </a:r>
            <a:endParaRPr lang="ko-KR" altLang="en-US" sz="1100" dirty="0">
              <a:solidFill>
                <a:srgbClr val="0000FF"/>
              </a:solidFill>
            </a:endParaRPr>
          </a:p>
          <a:p>
            <a:r>
              <a:rPr lang="ko-KR" altLang="en-US" sz="1100" dirty="0" err="1">
                <a:solidFill>
                  <a:srgbClr val="0000FF"/>
                </a:solidFill>
              </a:rPr>
              <a:t>p-y-t-h-o-n</a:t>
            </a:r>
            <a:endParaRPr lang="ko-KR" altLang="en-US" sz="1100" dirty="0">
              <a:solidFill>
                <a:srgbClr val="0000FF"/>
              </a:solidFill>
            </a:endParaRPr>
          </a:p>
          <a:p>
            <a:r>
              <a:rPr lang="ko-KR" altLang="en-US" sz="1100" dirty="0" err="1">
                <a:solidFill>
                  <a:srgbClr val="0000FF"/>
                </a:solidFill>
              </a:rPr>
              <a:t>Uwtlwfrrnsl%nx%fs%Fwy</a:t>
            </a:r>
            <a:r>
              <a:rPr lang="ko-KR" altLang="en-US" sz="1100" dirty="0">
                <a:solidFill>
                  <a:srgbClr val="0000FF"/>
                </a:solidFill>
              </a:rPr>
              <a:t>&amp;</a:t>
            </a:r>
          </a:p>
          <a:p>
            <a:r>
              <a:rPr lang="ko-KR" altLang="en-US" sz="1100" dirty="0" err="1">
                <a:solidFill>
                  <a:srgbClr val="0000FF"/>
                </a:solidFill>
              </a:rPr>
              <a:t>Uwtlwfrrnsl%nx%fs%Fwy</a:t>
            </a:r>
            <a:r>
              <a:rPr lang="ko-KR" altLang="en-US" sz="1100" dirty="0">
                <a:solidFill>
                  <a:srgbClr val="0000FF"/>
                </a:solidFill>
              </a:rPr>
              <a:t>&amp;</a:t>
            </a:r>
          </a:p>
          <a:p>
            <a:r>
              <a:rPr lang="ko-KR" altLang="en-US" sz="1100" dirty="0" err="1">
                <a:solidFill>
                  <a:srgbClr val="0000FF"/>
                </a:solidFill>
              </a:rPr>
              <a:t>Programming</a:t>
            </a:r>
            <a:r>
              <a:rPr lang="ko-KR" altLang="en-US" sz="1100" dirty="0">
                <a:solidFill>
                  <a:srgbClr val="0000FF"/>
                </a:solidFill>
              </a:rPr>
              <a:t> </a:t>
            </a:r>
            <a:r>
              <a:rPr lang="ko-KR" altLang="en-US" sz="1100" dirty="0" err="1">
                <a:solidFill>
                  <a:srgbClr val="0000FF"/>
                </a:solidFill>
              </a:rPr>
              <a:t>is</a:t>
            </a:r>
            <a:r>
              <a:rPr lang="ko-KR" altLang="en-US" sz="1100" dirty="0">
                <a:solidFill>
                  <a:srgbClr val="0000FF"/>
                </a:solidFill>
              </a:rPr>
              <a:t> </a:t>
            </a:r>
            <a:r>
              <a:rPr lang="ko-KR" altLang="en-US" sz="1100" dirty="0" err="1">
                <a:solidFill>
                  <a:srgbClr val="0000FF"/>
                </a:solidFill>
              </a:rPr>
              <a:t>an</a:t>
            </a:r>
            <a:r>
              <a:rPr lang="ko-KR" altLang="en-US" sz="1100" dirty="0">
                <a:solidFill>
                  <a:srgbClr val="0000FF"/>
                </a:solidFill>
              </a:rPr>
              <a:t> </a:t>
            </a:r>
            <a:r>
              <a:rPr lang="ko-KR" altLang="en-US" sz="1100" dirty="0" err="1">
                <a:solidFill>
                  <a:srgbClr val="0000FF"/>
                </a:solidFill>
              </a:rPr>
              <a:t>Art</a:t>
            </a:r>
            <a:r>
              <a:rPr lang="ko-KR" altLang="en-US" sz="1100" dirty="0">
                <a:solidFill>
                  <a:srgbClr val="0000FF"/>
                </a:solidFill>
              </a:rPr>
              <a:t>!</a:t>
            </a:r>
          </a:p>
          <a:p>
            <a:endParaRPr lang="ko-KR" altLang="en-US" sz="1100" dirty="0"/>
          </a:p>
          <a:p>
            <a:r>
              <a:rPr lang="ko-KR" altLang="en-US" sz="1100" dirty="0" err="1"/>
              <a:t>Process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finished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with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exit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code</a:t>
            </a:r>
            <a:r>
              <a:rPr lang="ko-KR" altLang="en-US" sz="1100" dirty="0"/>
              <a:t> 0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1845892" y="694510"/>
            <a:ext cx="2273486" cy="262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1845892" y="5332576"/>
            <a:ext cx="2327490" cy="101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62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주요 자료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https://t1.daumcdn.net/cfile/tistory/999F993359A2A8B9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97" y="1193960"/>
            <a:ext cx="7799878" cy="404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15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딕셔너리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2" name="Picture 4" descr="Python Dictionary Creation Metho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76" y="1193960"/>
            <a:ext cx="8603852" cy="182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369" y="3187758"/>
            <a:ext cx="3459872" cy="360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9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딕셔너리의</a:t>
            </a:r>
            <a:r>
              <a:rPr lang="ko-KR" altLang="en-US" dirty="0" smtClean="0"/>
              <a:t> 정렬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2" descr="https://t1.daumcdn.net/cfile/tistory/99830F375D6692AF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35" y="1193960"/>
            <a:ext cx="7121991" cy="506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8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err="1" smtClean="0"/>
              <a:t>딕셔너리를</a:t>
            </a:r>
            <a:r>
              <a:rPr lang="ko-KR" altLang="en-US" sz="2400" dirty="0" smtClean="0"/>
              <a:t> 통한 </a:t>
            </a:r>
            <a:r>
              <a:rPr lang="ko-KR" altLang="en-US" sz="2400" dirty="0" err="1" smtClean="0"/>
              <a:t>인코딩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리스트 </a:t>
            </a:r>
            <a:r>
              <a:rPr lang="ko-KR" altLang="en-US" dirty="0" err="1" smtClean="0"/>
              <a:t>딕셔너리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원소 쉽게 생성</a:t>
            </a:r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935745" y="102677"/>
            <a:ext cx="5155579" cy="67172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Programming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Art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!'</a:t>
            </a:r>
            <a:b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딕셔너리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이해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{}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 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알파벳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인코딩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딕셔너리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생성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(i+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{}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 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알파벳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인코딩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딕셔너리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생성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 =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인코딩을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위한 키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값의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딕셔너리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생성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{} 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딕서니리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만들기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알파벳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에서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부터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시작하여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알파벳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인코딩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딕셔너리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생성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i+c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 =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%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26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c)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변환된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인코딩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문자열을 출력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d.get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(c, c): 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키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가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있으면 값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없으면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알파벳이 아니면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값은 동일한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d.get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(c, c)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인코딩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문자열을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에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저장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e.join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d.get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(c, c)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다시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인코딩된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문자열을 원래의 문자열로 다시 변환하기 위한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딕셔너리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생성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{} 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딕서니리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만들기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알파벳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에서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부터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시작하여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알파벳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인코딩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딕셔너리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생성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i+c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 =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%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26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c)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변환된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인코딩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문자열을 출력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d.get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(c, c)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7895" y="2183997"/>
            <a:ext cx="3834623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/>
              <a:t>D:\Python38-32\python.exe "D:/basic/py encode2.py"</a:t>
            </a:r>
          </a:p>
          <a:p>
            <a:r>
              <a:rPr lang="ko-KR" altLang="en-US" sz="1050" dirty="0" err="1">
                <a:solidFill>
                  <a:srgbClr val="0000FF"/>
                </a:solidFill>
              </a:rPr>
              <a:t>Programming</a:t>
            </a:r>
            <a:r>
              <a:rPr lang="ko-KR" altLang="en-US" sz="1050" dirty="0">
                <a:solidFill>
                  <a:srgbClr val="0000FF"/>
                </a:solidFill>
              </a:rPr>
              <a:t> </a:t>
            </a:r>
            <a:r>
              <a:rPr lang="ko-KR" altLang="en-US" sz="1050" dirty="0" err="1">
                <a:solidFill>
                  <a:srgbClr val="0000FF"/>
                </a:solidFill>
              </a:rPr>
              <a:t>is</a:t>
            </a:r>
            <a:r>
              <a:rPr lang="ko-KR" altLang="en-US" sz="1050" dirty="0">
                <a:solidFill>
                  <a:srgbClr val="0000FF"/>
                </a:solidFill>
              </a:rPr>
              <a:t> </a:t>
            </a:r>
            <a:r>
              <a:rPr lang="ko-KR" altLang="en-US" sz="1050" dirty="0" err="1">
                <a:solidFill>
                  <a:srgbClr val="0000FF"/>
                </a:solidFill>
              </a:rPr>
              <a:t>Art</a:t>
            </a:r>
            <a:r>
              <a:rPr lang="ko-KR" altLang="en-US" sz="1050" dirty="0">
                <a:solidFill>
                  <a:srgbClr val="0000FF"/>
                </a:solidFill>
              </a:rPr>
              <a:t>!</a:t>
            </a:r>
          </a:p>
          <a:p>
            <a:r>
              <a:rPr lang="ko-KR" altLang="en-US" sz="1050" dirty="0">
                <a:solidFill>
                  <a:srgbClr val="0000FF"/>
                </a:solidFill>
              </a:rPr>
              <a:t>{0: '1', 1: '2', 2: '3', 3: '4', 4: '5', 5: '6', 6: '7', 7: '8', 8: '9', 9: '10'}</a:t>
            </a:r>
          </a:p>
          <a:p>
            <a:r>
              <a:rPr lang="ko-KR" altLang="en-US" sz="1050" dirty="0">
                <a:solidFill>
                  <a:srgbClr val="0000FF"/>
                </a:solidFill>
              </a:rPr>
              <a:t>{'</a:t>
            </a:r>
            <a:r>
              <a:rPr lang="ko-KR" altLang="en-US" sz="1050" dirty="0" err="1">
                <a:solidFill>
                  <a:srgbClr val="0000FF"/>
                </a:solidFill>
              </a:rPr>
              <a:t>A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A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B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B</a:t>
            </a:r>
            <a:r>
              <a:rPr lang="ko-KR" altLang="en-US" sz="1050" dirty="0">
                <a:solidFill>
                  <a:srgbClr val="0000FF"/>
                </a:solidFill>
              </a:rPr>
              <a:t>', 'C': 'C', '</a:t>
            </a:r>
            <a:r>
              <a:rPr lang="ko-KR" altLang="en-US" sz="1050" dirty="0" err="1">
                <a:solidFill>
                  <a:srgbClr val="0000FF"/>
                </a:solidFill>
              </a:rPr>
              <a:t>D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D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E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E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F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F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G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G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H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H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I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I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J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J</a:t>
            </a:r>
            <a:r>
              <a:rPr lang="ko-KR" altLang="en-US" sz="1050" dirty="0">
                <a:solidFill>
                  <a:srgbClr val="0000FF"/>
                </a:solidFill>
              </a:rPr>
              <a:t>', 'K': 'K', '</a:t>
            </a:r>
            <a:r>
              <a:rPr lang="ko-KR" altLang="en-US" sz="1050" dirty="0" err="1">
                <a:solidFill>
                  <a:srgbClr val="0000FF"/>
                </a:solidFill>
              </a:rPr>
              <a:t>L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L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M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M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N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N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O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O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P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P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Q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Q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R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R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S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S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T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T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U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U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V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V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W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W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X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X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Y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Y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Z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Z</a:t>
            </a:r>
            <a:r>
              <a:rPr lang="ko-KR" altLang="en-US" sz="1050" dirty="0">
                <a:solidFill>
                  <a:srgbClr val="0000FF"/>
                </a:solidFill>
              </a:rPr>
              <a:t>'}</a:t>
            </a:r>
          </a:p>
          <a:p>
            <a:r>
              <a:rPr lang="ko-KR" altLang="en-US" sz="1050" dirty="0">
                <a:solidFill>
                  <a:srgbClr val="0000FF"/>
                </a:solidFill>
              </a:rPr>
              <a:t>{'</a:t>
            </a:r>
            <a:r>
              <a:rPr lang="ko-KR" altLang="en-US" sz="1050" dirty="0" err="1">
                <a:solidFill>
                  <a:srgbClr val="0000FF"/>
                </a:solidFill>
              </a:rPr>
              <a:t>A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D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B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E</a:t>
            </a:r>
            <a:r>
              <a:rPr lang="ko-KR" altLang="en-US" sz="1050" dirty="0">
                <a:solidFill>
                  <a:srgbClr val="0000FF"/>
                </a:solidFill>
              </a:rPr>
              <a:t>', 'C': '</a:t>
            </a:r>
            <a:r>
              <a:rPr lang="ko-KR" altLang="en-US" sz="1050" dirty="0" err="1">
                <a:solidFill>
                  <a:srgbClr val="0000FF"/>
                </a:solidFill>
              </a:rPr>
              <a:t>F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D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G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E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H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F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I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G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J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H</a:t>
            </a:r>
            <a:r>
              <a:rPr lang="ko-KR" altLang="en-US" sz="1050" dirty="0">
                <a:solidFill>
                  <a:srgbClr val="0000FF"/>
                </a:solidFill>
              </a:rPr>
              <a:t>': 'K', '</a:t>
            </a:r>
            <a:r>
              <a:rPr lang="ko-KR" altLang="en-US" sz="1050" dirty="0" err="1">
                <a:solidFill>
                  <a:srgbClr val="0000FF"/>
                </a:solidFill>
              </a:rPr>
              <a:t>I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L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J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M</a:t>
            </a:r>
            <a:r>
              <a:rPr lang="ko-KR" altLang="en-US" sz="1050" dirty="0">
                <a:solidFill>
                  <a:srgbClr val="0000FF"/>
                </a:solidFill>
              </a:rPr>
              <a:t>', 'K': '</a:t>
            </a:r>
            <a:r>
              <a:rPr lang="ko-KR" altLang="en-US" sz="1050" dirty="0" err="1">
                <a:solidFill>
                  <a:srgbClr val="0000FF"/>
                </a:solidFill>
              </a:rPr>
              <a:t>N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L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O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M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P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N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Q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O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R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P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S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Q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T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R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U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S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V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T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W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U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X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V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Y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W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Z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X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A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Y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B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Z</a:t>
            </a:r>
            <a:r>
              <a:rPr lang="ko-KR" altLang="en-US" sz="1050" dirty="0">
                <a:solidFill>
                  <a:srgbClr val="0000FF"/>
                </a:solidFill>
              </a:rPr>
              <a:t>': 'C', '</a:t>
            </a:r>
            <a:r>
              <a:rPr lang="ko-KR" altLang="en-US" sz="1050" dirty="0" err="1">
                <a:solidFill>
                  <a:srgbClr val="0000FF"/>
                </a:solidFill>
              </a:rPr>
              <a:t>a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d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b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e</a:t>
            </a:r>
            <a:r>
              <a:rPr lang="ko-KR" altLang="en-US" sz="1050" dirty="0">
                <a:solidFill>
                  <a:srgbClr val="0000FF"/>
                </a:solidFill>
              </a:rPr>
              <a:t>', 'c': '</a:t>
            </a:r>
            <a:r>
              <a:rPr lang="ko-KR" altLang="en-US" sz="1050" dirty="0" err="1">
                <a:solidFill>
                  <a:srgbClr val="0000FF"/>
                </a:solidFill>
              </a:rPr>
              <a:t>f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d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g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e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h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f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i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g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j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h</a:t>
            </a:r>
            <a:r>
              <a:rPr lang="ko-KR" altLang="en-US" sz="1050" dirty="0">
                <a:solidFill>
                  <a:srgbClr val="0000FF"/>
                </a:solidFill>
              </a:rPr>
              <a:t>': 'k', '</a:t>
            </a:r>
            <a:r>
              <a:rPr lang="ko-KR" altLang="en-US" sz="1050" dirty="0" err="1">
                <a:solidFill>
                  <a:srgbClr val="0000FF"/>
                </a:solidFill>
              </a:rPr>
              <a:t>i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l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j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m</a:t>
            </a:r>
            <a:r>
              <a:rPr lang="ko-KR" altLang="en-US" sz="1050" dirty="0">
                <a:solidFill>
                  <a:srgbClr val="0000FF"/>
                </a:solidFill>
              </a:rPr>
              <a:t>', 'k': '</a:t>
            </a:r>
            <a:r>
              <a:rPr lang="ko-KR" altLang="en-US" sz="1050" dirty="0" err="1">
                <a:solidFill>
                  <a:srgbClr val="0000FF"/>
                </a:solidFill>
              </a:rPr>
              <a:t>n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l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o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m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p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n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q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o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r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p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s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q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t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r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u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s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v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t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w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u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x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v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y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w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z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x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a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y</a:t>
            </a:r>
            <a:r>
              <a:rPr lang="ko-KR" altLang="en-US" sz="1050" dirty="0">
                <a:solidFill>
                  <a:srgbClr val="0000FF"/>
                </a:solidFill>
              </a:rPr>
              <a:t>': '</a:t>
            </a:r>
            <a:r>
              <a:rPr lang="ko-KR" altLang="en-US" sz="1050" dirty="0" err="1">
                <a:solidFill>
                  <a:srgbClr val="0000FF"/>
                </a:solidFill>
              </a:rPr>
              <a:t>b</a:t>
            </a:r>
            <a:r>
              <a:rPr lang="ko-KR" altLang="en-US" sz="1050" dirty="0">
                <a:solidFill>
                  <a:srgbClr val="0000FF"/>
                </a:solidFill>
              </a:rPr>
              <a:t>', '</a:t>
            </a:r>
            <a:r>
              <a:rPr lang="ko-KR" altLang="en-US" sz="1050" dirty="0" err="1">
                <a:solidFill>
                  <a:srgbClr val="0000FF"/>
                </a:solidFill>
              </a:rPr>
              <a:t>z</a:t>
            </a:r>
            <a:r>
              <a:rPr lang="ko-KR" altLang="en-US" sz="1050" dirty="0">
                <a:solidFill>
                  <a:srgbClr val="0000FF"/>
                </a:solidFill>
              </a:rPr>
              <a:t>': 'c'}</a:t>
            </a:r>
          </a:p>
          <a:p>
            <a:r>
              <a:rPr lang="ko-KR" altLang="en-US" sz="1050" dirty="0" err="1">
                <a:solidFill>
                  <a:srgbClr val="0000FF"/>
                </a:solidFill>
              </a:rPr>
              <a:t>Surjudpplqj</a:t>
            </a:r>
            <a:r>
              <a:rPr lang="ko-KR" altLang="en-US" sz="1050" dirty="0">
                <a:solidFill>
                  <a:srgbClr val="0000FF"/>
                </a:solidFill>
              </a:rPr>
              <a:t> </a:t>
            </a:r>
            <a:r>
              <a:rPr lang="ko-KR" altLang="en-US" sz="1050" dirty="0" err="1">
                <a:solidFill>
                  <a:srgbClr val="0000FF"/>
                </a:solidFill>
              </a:rPr>
              <a:t>lv</a:t>
            </a:r>
            <a:r>
              <a:rPr lang="ko-KR" altLang="en-US" sz="1050" dirty="0">
                <a:solidFill>
                  <a:srgbClr val="0000FF"/>
                </a:solidFill>
              </a:rPr>
              <a:t> </a:t>
            </a:r>
            <a:r>
              <a:rPr lang="ko-KR" altLang="en-US" sz="1050" dirty="0" err="1">
                <a:solidFill>
                  <a:srgbClr val="0000FF"/>
                </a:solidFill>
              </a:rPr>
              <a:t>Duw</a:t>
            </a:r>
            <a:r>
              <a:rPr lang="ko-KR" altLang="en-US" sz="1050" dirty="0">
                <a:solidFill>
                  <a:srgbClr val="0000FF"/>
                </a:solidFill>
              </a:rPr>
              <a:t>!</a:t>
            </a:r>
          </a:p>
          <a:p>
            <a:r>
              <a:rPr lang="ko-KR" altLang="en-US" sz="1050" dirty="0" err="1">
                <a:solidFill>
                  <a:srgbClr val="0000FF"/>
                </a:solidFill>
              </a:rPr>
              <a:t>Surjudpplqj</a:t>
            </a:r>
            <a:r>
              <a:rPr lang="ko-KR" altLang="en-US" sz="1050" dirty="0">
                <a:solidFill>
                  <a:srgbClr val="0000FF"/>
                </a:solidFill>
              </a:rPr>
              <a:t> </a:t>
            </a:r>
            <a:r>
              <a:rPr lang="ko-KR" altLang="en-US" sz="1050" dirty="0" err="1">
                <a:solidFill>
                  <a:srgbClr val="0000FF"/>
                </a:solidFill>
              </a:rPr>
              <a:t>lv</a:t>
            </a:r>
            <a:r>
              <a:rPr lang="ko-KR" altLang="en-US" sz="1050" dirty="0">
                <a:solidFill>
                  <a:srgbClr val="0000FF"/>
                </a:solidFill>
              </a:rPr>
              <a:t> </a:t>
            </a:r>
            <a:r>
              <a:rPr lang="ko-KR" altLang="en-US" sz="1050" dirty="0" err="1">
                <a:solidFill>
                  <a:srgbClr val="0000FF"/>
                </a:solidFill>
              </a:rPr>
              <a:t>Duw</a:t>
            </a:r>
            <a:r>
              <a:rPr lang="ko-KR" altLang="en-US" sz="1050" dirty="0">
                <a:solidFill>
                  <a:srgbClr val="0000FF"/>
                </a:solidFill>
              </a:rPr>
              <a:t>!</a:t>
            </a:r>
          </a:p>
          <a:p>
            <a:r>
              <a:rPr lang="ko-KR" altLang="en-US" sz="1050" dirty="0" err="1">
                <a:solidFill>
                  <a:srgbClr val="0000FF"/>
                </a:solidFill>
              </a:rPr>
              <a:t>Programming</a:t>
            </a:r>
            <a:r>
              <a:rPr lang="ko-KR" altLang="en-US" sz="1050" dirty="0">
                <a:solidFill>
                  <a:srgbClr val="0000FF"/>
                </a:solidFill>
              </a:rPr>
              <a:t> </a:t>
            </a:r>
            <a:r>
              <a:rPr lang="ko-KR" altLang="en-US" sz="1050" dirty="0" err="1">
                <a:solidFill>
                  <a:srgbClr val="0000FF"/>
                </a:solidFill>
              </a:rPr>
              <a:t>is</a:t>
            </a:r>
            <a:r>
              <a:rPr lang="ko-KR" altLang="en-US" sz="1050" dirty="0">
                <a:solidFill>
                  <a:srgbClr val="0000FF"/>
                </a:solidFill>
              </a:rPr>
              <a:t> </a:t>
            </a:r>
            <a:r>
              <a:rPr lang="ko-KR" altLang="en-US" sz="1050" dirty="0" err="1">
                <a:solidFill>
                  <a:srgbClr val="0000FF"/>
                </a:solidFill>
              </a:rPr>
              <a:t>Art</a:t>
            </a:r>
            <a:r>
              <a:rPr lang="ko-KR" altLang="en-US" sz="1050" dirty="0">
                <a:solidFill>
                  <a:srgbClr val="0000FF"/>
                </a:solidFill>
              </a:rPr>
              <a:t>!</a:t>
            </a:r>
          </a:p>
          <a:p>
            <a:endParaRPr lang="ko-KR" altLang="en-US" sz="1050" dirty="0"/>
          </a:p>
          <a:p>
            <a:r>
              <a:rPr lang="ko-KR" altLang="en-US" sz="1050" dirty="0" err="1"/>
              <a:t>Process</a:t>
            </a:r>
            <a:r>
              <a:rPr lang="ko-KR" altLang="en-US" sz="1050" dirty="0"/>
              <a:t> </a:t>
            </a:r>
            <a:r>
              <a:rPr lang="ko-KR" altLang="en-US" sz="1050" dirty="0" err="1"/>
              <a:t>finished</a:t>
            </a:r>
            <a:r>
              <a:rPr lang="ko-KR" altLang="en-US" sz="1050" dirty="0"/>
              <a:t> </a:t>
            </a:r>
            <a:r>
              <a:rPr lang="ko-KR" altLang="en-US" sz="1050" dirty="0" err="1"/>
              <a:t>with</a:t>
            </a:r>
            <a:r>
              <a:rPr lang="ko-KR" altLang="en-US" sz="1050" dirty="0"/>
              <a:t> </a:t>
            </a:r>
            <a:r>
              <a:rPr lang="ko-KR" altLang="en-US" sz="1050" dirty="0" err="1"/>
              <a:t>exit</a:t>
            </a:r>
            <a:r>
              <a:rPr lang="ko-KR" altLang="en-US" sz="1050" dirty="0"/>
              <a:t> </a:t>
            </a:r>
            <a:r>
              <a:rPr lang="ko-KR" altLang="en-US" sz="1050" dirty="0" err="1"/>
              <a:t>code</a:t>
            </a:r>
            <a:r>
              <a:rPr lang="ko-KR" altLang="en-US" sz="1050" dirty="0"/>
              <a:t> 0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1512606" y="467227"/>
            <a:ext cx="2423140" cy="198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 flipV="1">
            <a:off x="1452785" y="4922378"/>
            <a:ext cx="2555193" cy="169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 13"/>
          <p:cNvSpPr/>
          <p:nvPr/>
        </p:nvSpPr>
        <p:spPr>
          <a:xfrm>
            <a:off x="4845465" y="2640465"/>
            <a:ext cx="1213503" cy="282197"/>
          </a:xfrm>
          <a:custGeom>
            <a:avLst/>
            <a:gdLst>
              <a:gd name="connsiteX0" fmla="*/ 1213503 w 1213503"/>
              <a:gd name="connsiteY0" fmla="*/ 248014 h 282197"/>
              <a:gd name="connsiteX1" fmla="*/ 529840 w 1213503"/>
              <a:gd name="connsiteY1" fmla="*/ 185 h 282197"/>
              <a:gd name="connsiteX2" fmla="*/ 0 w 1213503"/>
              <a:gd name="connsiteY2" fmla="*/ 282197 h 28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503" h="282197">
                <a:moveTo>
                  <a:pt x="1213503" y="248014"/>
                </a:moveTo>
                <a:cubicBezTo>
                  <a:pt x="972796" y="121251"/>
                  <a:pt x="732090" y="-5512"/>
                  <a:pt x="529840" y="185"/>
                </a:cubicBezTo>
                <a:cubicBezTo>
                  <a:pt x="327590" y="5882"/>
                  <a:pt x="163795" y="144039"/>
                  <a:pt x="0" y="282197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5151688" y="2656137"/>
            <a:ext cx="1107915" cy="282197"/>
          </a:xfrm>
          <a:custGeom>
            <a:avLst/>
            <a:gdLst>
              <a:gd name="connsiteX0" fmla="*/ 1213503 w 1213503"/>
              <a:gd name="connsiteY0" fmla="*/ 248014 h 282197"/>
              <a:gd name="connsiteX1" fmla="*/ 529840 w 1213503"/>
              <a:gd name="connsiteY1" fmla="*/ 185 h 282197"/>
              <a:gd name="connsiteX2" fmla="*/ 0 w 1213503"/>
              <a:gd name="connsiteY2" fmla="*/ 282197 h 28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503" h="282197">
                <a:moveTo>
                  <a:pt x="1213503" y="248014"/>
                </a:moveTo>
                <a:cubicBezTo>
                  <a:pt x="972796" y="121251"/>
                  <a:pt x="732090" y="-5512"/>
                  <a:pt x="529840" y="185"/>
                </a:cubicBezTo>
                <a:cubicBezTo>
                  <a:pt x="327590" y="5882"/>
                  <a:pt x="163795" y="144039"/>
                  <a:pt x="0" y="282197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3569" y="3343561"/>
            <a:ext cx="376091" cy="1516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01614" y="3843091"/>
            <a:ext cx="376091" cy="1516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3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컴프리헨션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https://realpython.com/list-comprehension-python/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23" y="1626054"/>
            <a:ext cx="4580792" cy="51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6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 모듈</a:t>
            </a:r>
            <a:r>
              <a:rPr lang="en-US" altLang="ko-KR" dirty="0" smtClean="0"/>
              <a:t> this.py</a:t>
            </a:r>
            <a:r>
              <a:rPr lang="ko-KR" altLang="en-US" dirty="0" smtClean="0"/>
              <a:t>의 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43074" y="1205346"/>
            <a:ext cx="6033902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"""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Mra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Clguba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Gvz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Crgref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Ornhgvshy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orggre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guna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htyl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Rkcyvpvg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orggre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guna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vzcyvpvg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Fvzcyr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orggre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guna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pbzcyrk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Pbzcyrk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orggre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guna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pbzcyvpngrq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Syng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orggre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guna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arfgrq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Fcnefr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orggre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guna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qrafr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Ernqnovyvgl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pbhagf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Fcrpvny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pnfrf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nera'g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fcrpvny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rabhtu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gb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oernx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ehyrf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Nygubhtu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cenpgvpnyvgl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orngf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chevgl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Reebef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fubhyq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arire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cnff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fvyragyl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Hayrff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rkcyvpvgyl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fvyraprq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snpr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nzovthvgl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ershfr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grzcgngvba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gb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thrff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Gurer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fubhyq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bar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--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naq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cersrenoyl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bayl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bar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--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boivbhf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jnl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gb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qb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vg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Nygubhtu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gung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jnl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znl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abg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boivbhf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ng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svefg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hayrff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lbh'er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Qhgpu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Abj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orggre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guna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arire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Nygubhtu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arire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bsgra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orggre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guna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evtug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abj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vzcyrzragngvba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uneq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gb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rkcynva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vg'f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onq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vqrn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vzcyrzragngvba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rnfl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gb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rkcynva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vg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znl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tbbq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vqrn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Anzrfcnprf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ner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bar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ubaxvat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terng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vqrn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--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yrg'f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qb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zber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gubfr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!"""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{}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i+c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((i+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%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26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c)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d.get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(c, c)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32800" y="536377"/>
            <a:ext cx="47625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D:\Python38-32\python.exe "D:/basic/py this1.py"</a:t>
            </a:r>
          </a:p>
          <a:p>
            <a:r>
              <a:rPr lang="ko-KR" altLang="en-US" sz="1100" dirty="0"/>
              <a:t>The </a:t>
            </a:r>
            <a:r>
              <a:rPr lang="ko-KR" altLang="en-US" sz="1100" dirty="0" err="1"/>
              <a:t>Zen</a:t>
            </a:r>
            <a:r>
              <a:rPr lang="ko-KR" altLang="en-US" sz="1100" dirty="0"/>
              <a:t> of </a:t>
            </a:r>
            <a:r>
              <a:rPr lang="ko-KR" altLang="en-US" sz="1100" dirty="0" err="1"/>
              <a:t>Python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by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Tim</a:t>
            </a:r>
            <a:r>
              <a:rPr lang="ko-KR" altLang="en-US" sz="1100" dirty="0"/>
              <a:t> </a:t>
            </a:r>
            <a:r>
              <a:rPr lang="ko-KR" altLang="en-US" sz="1100" dirty="0" err="1"/>
              <a:t>Peters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 err="1"/>
              <a:t>Beautiful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better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than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ugly</a:t>
            </a:r>
            <a:r>
              <a:rPr lang="ko-KR" altLang="en-US" sz="1100" dirty="0"/>
              <a:t>.</a:t>
            </a:r>
          </a:p>
          <a:p>
            <a:r>
              <a:rPr lang="ko-KR" altLang="en-US" sz="1100" dirty="0" err="1"/>
              <a:t>Explicit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better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than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implicit</a:t>
            </a:r>
            <a:r>
              <a:rPr lang="ko-KR" altLang="en-US" sz="1100" dirty="0"/>
              <a:t>.</a:t>
            </a:r>
          </a:p>
          <a:p>
            <a:r>
              <a:rPr lang="ko-KR" altLang="en-US" sz="1100" dirty="0" err="1"/>
              <a:t>Simple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better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than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complex</a:t>
            </a:r>
            <a:r>
              <a:rPr lang="ko-KR" altLang="en-US" sz="1100" dirty="0"/>
              <a:t>.</a:t>
            </a:r>
          </a:p>
          <a:p>
            <a:r>
              <a:rPr lang="ko-KR" altLang="en-US" sz="1100" dirty="0" err="1"/>
              <a:t>Complex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better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than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complicated</a:t>
            </a:r>
            <a:r>
              <a:rPr lang="ko-KR" altLang="en-US" sz="1100" dirty="0"/>
              <a:t>.</a:t>
            </a:r>
          </a:p>
          <a:p>
            <a:r>
              <a:rPr lang="ko-KR" altLang="en-US" sz="1100" dirty="0" err="1"/>
              <a:t>Flat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better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than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nested</a:t>
            </a:r>
            <a:r>
              <a:rPr lang="ko-KR" altLang="en-US" sz="1100" dirty="0"/>
              <a:t>.</a:t>
            </a:r>
          </a:p>
          <a:p>
            <a:r>
              <a:rPr lang="ko-KR" altLang="en-US" sz="1100" dirty="0" err="1"/>
              <a:t>Sparse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better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than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dense</a:t>
            </a:r>
            <a:r>
              <a:rPr lang="ko-KR" altLang="en-US" sz="1100" dirty="0"/>
              <a:t>.</a:t>
            </a:r>
          </a:p>
          <a:p>
            <a:r>
              <a:rPr lang="ko-KR" altLang="en-US" sz="1100" dirty="0" err="1"/>
              <a:t>Readability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counts</a:t>
            </a:r>
            <a:r>
              <a:rPr lang="ko-KR" altLang="en-US" sz="1100" dirty="0"/>
              <a:t>.</a:t>
            </a:r>
          </a:p>
          <a:p>
            <a:r>
              <a:rPr lang="ko-KR" altLang="en-US" sz="1100" dirty="0" err="1"/>
              <a:t>Special</a:t>
            </a:r>
            <a:r>
              <a:rPr lang="ko-KR" altLang="en-US" sz="1100" dirty="0"/>
              <a:t> </a:t>
            </a:r>
            <a:r>
              <a:rPr lang="ko-KR" altLang="en-US" sz="1100" dirty="0" err="1"/>
              <a:t>cases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aren't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special</a:t>
            </a:r>
            <a:r>
              <a:rPr lang="ko-KR" altLang="en-US" sz="1100" dirty="0"/>
              <a:t> </a:t>
            </a:r>
            <a:r>
              <a:rPr lang="ko-KR" altLang="en-US" sz="1100" dirty="0" err="1"/>
              <a:t>enough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break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rules</a:t>
            </a:r>
            <a:r>
              <a:rPr lang="ko-KR" altLang="en-US" sz="1100" dirty="0"/>
              <a:t>.</a:t>
            </a:r>
          </a:p>
          <a:p>
            <a:r>
              <a:rPr lang="ko-KR" altLang="en-US" sz="1100" dirty="0" err="1"/>
              <a:t>Although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practicality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beats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purity</a:t>
            </a:r>
            <a:r>
              <a:rPr lang="ko-KR" altLang="en-US" sz="1100" dirty="0"/>
              <a:t>.</a:t>
            </a:r>
          </a:p>
          <a:p>
            <a:r>
              <a:rPr lang="ko-KR" altLang="en-US" sz="1100" dirty="0" err="1"/>
              <a:t>Errors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should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never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pass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silently</a:t>
            </a:r>
            <a:r>
              <a:rPr lang="ko-KR" altLang="en-US" sz="1100" dirty="0"/>
              <a:t>.</a:t>
            </a:r>
          </a:p>
          <a:p>
            <a:r>
              <a:rPr lang="ko-KR" altLang="en-US" sz="1100" dirty="0" err="1"/>
              <a:t>Unless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explicitly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silenced</a:t>
            </a:r>
            <a:r>
              <a:rPr lang="ko-KR" altLang="en-US" sz="1100" dirty="0"/>
              <a:t>.</a:t>
            </a:r>
          </a:p>
          <a:p>
            <a:r>
              <a:rPr lang="ko-KR" altLang="en-US" sz="1100" dirty="0" err="1"/>
              <a:t>In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face</a:t>
            </a:r>
            <a:r>
              <a:rPr lang="ko-KR" altLang="en-US" sz="1100" dirty="0"/>
              <a:t> of </a:t>
            </a:r>
            <a:r>
              <a:rPr lang="ko-KR" altLang="en-US" sz="1100" dirty="0" err="1"/>
              <a:t>ambiguity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refuse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temptation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guess</a:t>
            </a:r>
            <a:r>
              <a:rPr lang="ko-KR" altLang="en-US" sz="1100" dirty="0"/>
              <a:t>.</a:t>
            </a:r>
          </a:p>
          <a:p>
            <a:r>
              <a:rPr lang="ko-KR" altLang="en-US" sz="1100" dirty="0" err="1"/>
              <a:t>There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should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one</a:t>
            </a:r>
            <a:r>
              <a:rPr lang="ko-KR" altLang="en-US" sz="1100" dirty="0"/>
              <a:t>-- and </a:t>
            </a:r>
            <a:r>
              <a:rPr lang="ko-KR" altLang="en-US" sz="1100" dirty="0" err="1"/>
              <a:t>preferably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only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one</a:t>
            </a:r>
            <a:r>
              <a:rPr lang="ko-KR" altLang="en-US" sz="1100" dirty="0"/>
              <a:t> --</a:t>
            </a:r>
            <a:r>
              <a:rPr lang="ko-KR" altLang="en-US" sz="1100" dirty="0" err="1"/>
              <a:t>obvious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way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do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it</a:t>
            </a:r>
            <a:r>
              <a:rPr lang="ko-KR" altLang="en-US" sz="1100" dirty="0"/>
              <a:t>.</a:t>
            </a:r>
          </a:p>
          <a:p>
            <a:r>
              <a:rPr lang="ko-KR" altLang="en-US" sz="1100" dirty="0" err="1"/>
              <a:t>Although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that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way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may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not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obvious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first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unless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you're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Dutch</a:t>
            </a:r>
            <a:r>
              <a:rPr lang="ko-KR" altLang="en-US" sz="1100" dirty="0"/>
              <a:t>.</a:t>
            </a:r>
          </a:p>
          <a:p>
            <a:r>
              <a:rPr lang="ko-KR" altLang="en-US" sz="1100" dirty="0" err="1"/>
              <a:t>Now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better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than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never</a:t>
            </a:r>
            <a:r>
              <a:rPr lang="ko-KR" altLang="en-US" sz="1100" dirty="0"/>
              <a:t>.</a:t>
            </a:r>
          </a:p>
          <a:p>
            <a:r>
              <a:rPr lang="ko-KR" altLang="en-US" sz="1100" dirty="0" err="1"/>
              <a:t>Although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never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often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better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than</a:t>
            </a:r>
            <a:r>
              <a:rPr lang="ko-KR" altLang="en-US" sz="1100" dirty="0"/>
              <a:t> *</a:t>
            </a:r>
            <a:r>
              <a:rPr lang="ko-KR" altLang="en-US" sz="1100" dirty="0" err="1"/>
              <a:t>right</a:t>
            </a:r>
            <a:r>
              <a:rPr lang="ko-KR" altLang="en-US" sz="1100" dirty="0"/>
              <a:t>* </a:t>
            </a:r>
            <a:r>
              <a:rPr lang="ko-KR" altLang="en-US" sz="1100" dirty="0" err="1"/>
              <a:t>now</a:t>
            </a:r>
            <a:r>
              <a:rPr lang="ko-KR" altLang="en-US" sz="1100" dirty="0"/>
              <a:t>.</a:t>
            </a:r>
          </a:p>
          <a:p>
            <a:r>
              <a:rPr lang="ko-KR" altLang="en-US" sz="1100" dirty="0" err="1"/>
              <a:t>If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implementation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hard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explain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it's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bad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idea</a:t>
            </a:r>
            <a:r>
              <a:rPr lang="ko-KR" altLang="en-US" sz="1100" dirty="0"/>
              <a:t>.</a:t>
            </a:r>
          </a:p>
          <a:p>
            <a:r>
              <a:rPr lang="ko-KR" altLang="en-US" sz="1100" dirty="0" err="1"/>
              <a:t>If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implementation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easy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explain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it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may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good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idea</a:t>
            </a:r>
            <a:r>
              <a:rPr lang="ko-KR" altLang="en-US" sz="1100" dirty="0"/>
              <a:t>.</a:t>
            </a:r>
          </a:p>
          <a:p>
            <a:r>
              <a:rPr lang="ko-KR" altLang="en-US" sz="1100" dirty="0" err="1"/>
              <a:t>Namespaces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are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one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honking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great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idea</a:t>
            </a:r>
            <a:r>
              <a:rPr lang="ko-KR" altLang="en-US" sz="1100" dirty="0"/>
              <a:t> -- </a:t>
            </a:r>
            <a:r>
              <a:rPr lang="ko-KR" altLang="en-US" sz="1100" dirty="0" err="1"/>
              <a:t>let's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do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more</a:t>
            </a:r>
            <a:r>
              <a:rPr lang="ko-KR" altLang="en-US" sz="1100" dirty="0"/>
              <a:t> of </a:t>
            </a:r>
            <a:r>
              <a:rPr lang="ko-KR" altLang="en-US" sz="1100" dirty="0" err="1"/>
              <a:t>those</a:t>
            </a:r>
            <a:r>
              <a:rPr lang="ko-KR" altLang="en-US" sz="1100" dirty="0"/>
              <a:t>!</a:t>
            </a:r>
          </a:p>
          <a:p>
            <a:endParaRPr lang="ko-KR" altLang="en-US" sz="1100" dirty="0"/>
          </a:p>
          <a:p>
            <a:r>
              <a:rPr lang="ko-KR" altLang="en-US" sz="1100" dirty="0" err="1"/>
              <a:t>Process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finished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with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exit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code</a:t>
            </a:r>
            <a:r>
              <a:rPr lang="ko-KR" altLang="en-US" sz="1100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98567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 </a:t>
            </a:r>
            <a:r>
              <a:rPr lang="en-US" altLang="ko-KR" dirty="0" smtClean="0"/>
              <a:t>pybasic.py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42875" y="1085255"/>
            <a:ext cx="6010275" cy="54476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"""The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Zen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Tim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Peters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Beautiful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better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than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ugly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Explicit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better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than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implicit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Simple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better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than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complex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Complex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better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than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complicated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Flat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better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than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nested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Sparse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better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than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Readability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counts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Special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cases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aren't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special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enough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rules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Although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practicality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beats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purity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should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never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pass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silently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Unless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explicitly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silenced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ambiguity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refuse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temptation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guess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There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should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-- and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preferably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--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obvious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way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Although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that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way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obvious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unless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you're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Dutch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better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than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never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Although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never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often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better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than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implementation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hard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explain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it's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bad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idea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implementation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easy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explain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good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idea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Namespaces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are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honking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great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idea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--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let's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more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those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!"""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{}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i+c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((i-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%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26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c)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d.get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(c, c)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57928" y="305302"/>
            <a:ext cx="40050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D:\Python38-32\python.exe D:/basic/pybasic.py</a:t>
            </a:r>
          </a:p>
          <a:p>
            <a:r>
              <a:rPr lang="ko-KR" altLang="en-US" sz="900" dirty="0" err="1"/>
              <a:t>Gur</a:t>
            </a:r>
            <a:r>
              <a:rPr lang="ko-KR" altLang="en-US" sz="900" dirty="0"/>
              <a:t> </a:t>
            </a:r>
            <a:r>
              <a:rPr lang="ko-KR" altLang="en-US" sz="900" dirty="0" err="1"/>
              <a:t>Mra</a:t>
            </a:r>
            <a:r>
              <a:rPr lang="ko-KR" altLang="en-US" sz="900" dirty="0"/>
              <a:t> </a:t>
            </a:r>
            <a:r>
              <a:rPr lang="ko-KR" altLang="en-US" sz="900" dirty="0" err="1"/>
              <a:t>bs</a:t>
            </a:r>
            <a:r>
              <a:rPr lang="ko-KR" altLang="en-US" sz="900" dirty="0"/>
              <a:t> </a:t>
            </a:r>
            <a:r>
              <a:rPr lang="ko-KR" altLang="en-US" sz="900" dirty="0" err="1"/>
              <a:t>Clguba</a:t>
            </a:r>
            <a:r>
              <a:rPr lang="ko-KR" altLang="en-US" sz="900" dirty="0"/>
              <a:t>, </a:t>
            </a:r>
            <a:r>
              <a:rPr lang="ko-KR" altLang="en-US" sz="900" dirty="0" err="1"/>
              <a:t>ol</a:t>
            </a:r>
            <a:r>
              <a:rPr lang="ko-KR" altLang="en-US" sz="900" dirty="0"/>
              <a:t> </a:t>
            </a:r>
            <a:r>
              <a:rPr lang="ko-KR" altLang="en-US" sz="900" dirty="0" err="1"/>
              <a:t>Gvz</a:t>
            </a:r>
            <a:r>
              <a:rPr lang="ko-KR" altLang="en-US" sz="900" dirty="0"/>
              <a:t> </a:t>
            </a:r>
            <a:r>
              <a:rPr lang="ko-KR" altLang="en-US" sz="900" dirty="0" err="1"/>
              <a:t>Crgref</a:t>
            </a:r>
            <a:endParaRPr lang="ko-KR" altLang="en-US" sz="900" dirty="0"/>
          </a:p>
          <a:p>
            <a:endParaRPr lang="ko-KR" altLang="en-US" sz="900" dirty="0"/>
          </a:p>
          <a:p>
            <a:r>
              <a:rPr lang="ko-KR" altLang="en-US" sz="900" dirty="0" err="1"/>
              <a:t>Ornhgvshy</a:t>
            </a:r>
            <a:r>
              <a:rPr lang="ko-KR" altLang="en-US" sz="900" dirty="0"/>
              <a:t> </a:t>
            </a:r>
            <a:r>
              <a:rPr lang="ko-KR" altLang="en-US" sz="900" dirty="0" err="1"/>
              <a:t>vf</a:t>
            </a:r>
            <a:r>
              <a:rPr lang="ko-KR" altLang="en-US" sz="900" dirty="0"/>
              <a:t> </a:t>
            </a:r>
            <a:r>
              <a:rPr lang="ko-KR" altLang="en-US" sz="900" dirty="0" err="1"/>
              <a:t>orggre</a:t>
            </a:r>
            <a:r>
              <a:rPr lang="ko-KR" altLang="en-US" sz="900" dirty="0"/>
              <a:t> </a:t>
            </a:r>
            <a:r>
              <a:rPr lang="ko-KR" altLang="en-US" sz="900" dirty="0" err="1"/>
              <a:t>guna</a:t>
            </a:r>
            <a:r>
              <a:rPr lang="ko-KR" altLang="en-US" sz="900" dirty="0"/>
              <a:t> </a:t>
            </a:r>
            <a:r>
              <a:rPr lang="ko-KR" altLang="en-US" sz="900" dirty="0" err="1"/>
              <a:t>htyl</a:t>
            </a:r>
            <a:r>
              <a:rPr lang="ko-KR" altLang="en-US" sz="900" dirty="0"/>
              <a:t>.</a:t>
            </a:r>
          </a:p>
          <a:p>
            <a:r>
              <a:rPr lang="ko-KR" altLang="en-US" sz="900" dirty="0" err="1"/>
              <a:t>Rkcyvpvg</a:t>
            </a:r>
            <a:r>
              <a:rPr lang="ko-KR" altLang="en-US" sz="900" dirty="0"/>
              <a:t> </a:t>
            </a:r>
            <a:r>
              <a:rPr lang="ko-KR" altLang="en-US" sz="900" dirty="0" err="1"/>
              <a:t>vf</a:t>
            </a:r>
            <a:r>
              <a:rPr lang="ko-KR" altLang="en-US" sz="900" dirty="0"/>
              <a:t> </a:t>
            </a:r>
            <a:r>
              <a:rPr lang="ko-KR" altLang="en-US" sz="900" dirty="0" err="1"/>
              <a:t>orggre</a:t>
            </a:r>
            <a:r>
              <a:rPr lang="ko-KR" altLang="en-US" sz="900" dirty="0"/>
              <a:t> </a:t>
            </a:r>
            <a:r>
              <a:rPr lang="ko-KR" altLang="en-US" sz="900" dirty="0" err="1"/>
              <a:t>guna</a:t>
            </a:r>
            <a:r>
              <a:rPr lang="ko-KR" altLang="en-US" sz="900" dirty="0"/>
              <a:t> </a:t>
            </a:r>
            <a:r>
              <a:rPr lang="ko-KR" altLang="en-US" sz="900" dirty="0" err="1"/>
              <a:t>vzcyvpvg</a:t>
            </a:r>
            <a:r>
              <a:rPr lang="ko-KR" altLang="en-US" sz="900" dirty="0"/>
              <a:t>.</a:t>
            </a:r>
          </a:p>
          <a:p>
            <a:r>
              <a:rPr lang="ko-KR" altLang="en-US" sz="900" dirty="0" err="1"/>
              <a:t>Fvzcyr</a:t>
            </a:r>
            <a:r>
              <a:rPr lang="ko-KR" altLang="en-US" sz="900" dirty="0"/>
              <a:t> </a:t>
            </a:r>
            <a:r>
              <a:rPr lang="ko-KR" altLang="en-US" sz="900" dirty="0" err="1"/>
              <a:t>vf</a:t>
            </a:r>
            <a:r>
              <a:rPr lang="ko-KR" altLang="en-US" sz="900" dirty="0"/>
              <a:t> </a:t>
            </a:r>
            <a:r>
              <a:rPr lang="ko-KR" altLang="en-US" sz="900" dirty="0" err="1"/>
              <a:t>orggre</a:t>
            </a:r>
            <a:r>
              <a:rPr lang="ko-KR" altLang="en-US" sz="900" dirty="0"/>
              <a:t> </a:t>
            </a:r>
            <a:r>
              <a:rPr lang="ko-KR" altLang="en-US" sz="900" dirty="0" err="1"/>
              <a:t>guna</a:t>
            </a:r>
            <a:r>
              <a:rPr lang="ko-KR" altLang="en-US" sz="900" dirty="0"/>
              <a:t> </a:t>
            </a:r>
            <a:r>
              <a:rPr lang="ko-KR" altLang="en-US" sz="900" dirty="0" err="1"/>
              <a:t>pbzcyrk</a:t>
            </a:r>
            <a:r>
              <a:rPr lang="ko-KR" altLang="en-US" sz="900" dirty="0"/>
              <a:t>.</a:t>
            </a:r>
          </a:p>
          <a:p>
            <a:r>
              <a:rPr lang="ko-KR" altLang="en-US" sz="900" dirty="0" err="1"/>
              <a:t>Pbzcyrk</a:t>
            </a:r>
            <a:r>
              <a:rPr lang="ko-KR" altLang="en-US" sz="900" dirty="0"/>
              <a:t> </a:t>
            </a:r>
            <a:r>
              <a:rPr lang="ko-KR" altLang="en-US" sz="900" dirty="0" err="1"/>
              <a:t>vf</a:t>
            </a:r>
            <a:r>
              <a:rPr lang="ko-KR" altLang="en-US" sz="900" dirty="0"/>
              <a:t> </a:t>
            </a:r>
            <a:r>
              <a:rPr lang="ko-KR" altLang="en-US" sz="900" dirty="0" err="1"/>
              <a:t>orggre</a:t>
            </a:r>
            <a:r>
              <a:rPr lang="ko-KR" altLang="en-US" sz="900" dirty="0"/>
              <a:t> </a:t>
            </a:r>
            <a:r>
              <a:rPr lang="ko-KR" altLang="en-US" sz="900" dirty="0" err="1"/>
              <a:t>guna</a:t>
            </a:r>
            <a:r>
              <a:rPr lang="ko-KR" altLang="en-US" sz="900" dirty="0"/>
              <a:t> </a:t>
            </a:r>
            <a:r>
              <a:rPr lang="ko-KR" altLang="en-US" sz="900" dirty="0" err="1"/>
              <a:t>pbzcyvpngrq</a:t>
            </a:r>
            <a:r>
              <a:rPr lang="ko-KR" altLang="en-US" sz="900" dirty="0"/>
              <a:t>.</a:t>
            </a:r>
          </a:p>
          <a:p>
            <a:r>
              <a:rPr lang="ko-KR" altLang="en-US" sz="900" dirty="0" err="1"/>
              <a:t>Syng</a:t>
            </a:r>
            <a:r>
              <a:rPr lang="ko-KR" altLang="en-US" sz="900" dirty="0"/>
              <a:t> </a:t>
            </a:r>
            <a:r>
              <a:rPr lang="ko-KR" altLang="en-US" sz="900" dirty="0" err="1"/>
              <a:t>vf</a:t>
            </a:r>
            <a:r>
              <a:rPr lang="ko-KR" altLang="en-US" sz="900" dirty="0"/>
              <a:t> </a:t>
            </a:r>
            <a:r>
              <a:rPr lang="ko-KR" altLang="en-US" sz="900" dirty="0" err="1"/>
              <a:t>orggre</a:t>
            </a:r>
            <a:r>
              <a:rPr lang="ko-KR" altLang="en-US" sz="900" dirty="0"/>
              <a:t> </a:t>
            </a:r>
            <a:r>
              <a:rPr lang="ko-KR" altLang="en-US" sz="900" dirty="0" err="1"/>
              <a:t>guna</a:t>
            </a:r>
            <a:r>
              <a:rPr lang="ko-KR" altLang="en-US" sz="900" dirty="0"/>
              <a:t> </a:t>
            </a:r>
            <a:r>
              <a:rPr lang="ko-KR" altLang="en-US" sz="900" dirty="0" err="1"/>
              <a:t>arfgrq</a:t>
            </a:r>
            <a:r>
              <a:rPr lang="ko-KR" altLang="en-US" sz="900" dirty="0"/>
              <a:t>.</a:t>
            </a:r>
          </a:p>
          <a:p>
            <a:r>
              <a:rPr lang="ko-KR" altLang="en-US" sz="900" dirty="0" err="1"/>
              <a:t>Fcnefr</a:t>
            </a:r>
            <a:r>
              <a:rPr lang="ko-KR" altLang="en-US" sz="900" dirty="0"/>
              <a:t> </a:t>
            </a:r>
            <a:r>
              <a:rPr lang="ko-KR" altLang="en-US" sz="900" dirty="0" err="1"/>
              <a:t>vf</a:t>
            </a:r>
            <a:r>
              <a:rPr lang="ko-KR" altLang="en-US" sz="900" dirty="0"/>
              <a:t> </a:t>
            </a:r>
            <a:r>
              <a:rPr lang="ko-KR" altLang="en-US" sz="900" dirty="0" err="1"/>
              <a:t>orggre</a:t>
            </a:r>
            <a:r>
              <a:rPr lang="ko-KR" altLang="en-US" sz="900" dirty="0"/>
              <a:t> </a:t>
            </a:r>
            <a:r>
              <a:rPr lang="ko-KR" altLang="en-US" sz="900" dirty="0" err="1"/>
              <a:t>guna</a:t>
            </a:r>
            <a:r>
              <a:rPr lang="ko-KR" altLang="en-US" sz="900" dirty="0"/>
              <a:t> </a:t>
            </a:r>
            <a:r>
              <a:rPr lang="ko-KR" altLang="en-US" sz="900" dirty="0" err="1"/>
              <a:t>qrafr</a:t>
            </a:r>
            <a:r>
              <a:rPr lang="ko-KR" altLang="en-US" sz="900" dirty="0"/>
              <a:t>.</a:t>
            </a:r>
          </a:p>
          <a:p>
            <a:r>
              <a:rPr lang="ko-KR" altLang="en-US" sz="900" dirty="0" err="1"/>
              <a:t>Ernqnovyvgl</a:t>
            </a:r>
            <a:r>
              <a:rPr lang="ko-KR" altLang="en-US" sz="900" dirty="0"/>
              <a:t> </a:t>
            </a:r>
            <a:r>
              <a:rPr lang="ko-KR" altLang="en-US" sz="900" dirty="0" err="1"/>
              <a:t>pbhagf</a:t>
            </a:r>
            <a:r>
              <a:rPr lang="ko-KR" altLang="en-US" sz="900" dirty="0"/>
              <a:t>.</a:t>
            </a:r>
          </a:p>
          <a:p>
            <a:r>
              <a:rPr lang="ko-KR" altLang="en-US" sz="900" dirty="0" err="1"/>
              <a:t>Fcrpvny</a:t>
            </a:r>
            <a:r>
              <a:rPr lang="ko-KR" altLang="en-US" sz="900" dirty="0"/>
              <a:t> </a:t>
            </a:r>
            <a:r>
              <a:rPr lang="ko-KR" altLang="en-US" sz="900" dirty="0" err="1"/>
              <a:t>pnfrf</a:t>
            </a:r>
            <a:r>
              <a:rPr lang="ko-KR" altLang="en-US" sz="900" dirty="0"/>
              <a:t> </a:t>
            </a:r>
            <a:r>
              <a:rPr lang="ko-KR" altLang="en-US" sz="900" dirty="0" err="1"/>
              <a:t>nera'g</a:t>
            </a:r>
            <a:r>
              <a:rPr lang="ko-KR" altLang="en-US" sz="900" dirty="0"/>
              <a:t> </a:t>
            </a:r>
            <a:r>
              <a:rPr lang="ko-KR" altLang="en-US" sz="900" dirty="0" err="1"/>
              <a:t>fcrpvny</a:t>
            </a:r>
            <a:r>
              <a:rPr lang="ko-KR" altLang="en-US" sz="900" dirty="0"/>
              <a:t> </a:t>
            </a:r>
            <a:r>
              <a:rPr lang="ko-KR" altLang="en-US" sz="900" dirty="0" err="1"/>
              <a:t>rabhtu</a:t>
            </a:r>
            <a:r>
              <a:rPr lang="ko-KR" altLang="en-US" sz="900" dirty="0"/>
              <a:t> </a:t>
            </a:r>
            <a:r>
              <a:rPr lang="ko-KR" altLang="en-US" sz="900" dirty="0" err="1"/>
              <a:t>gb</a:t>
            </a:r>
            <a:r>
              <a:rPr lang="ko-KR" altLang="en-US" sz="900" dirty="0"/>
              <a:t> </a:t>
            </a:r>
            <a:r>
              <a:rPr lang="ko-KR" altLang="en-US" sz="900" dirty="0" err="1"/>
              <a:t>oernx</a:t>
            </a:r>
            <a:r>
              <a:rPr lang="ko-KR" altLang="en-US" sz="900" dirty="0"/>
              <a:t> </a:t>
            </a:r>
            <a:r>
              <a:rPr lang="ko-KR" altLang="en-US" sz="900" dirty="0" err="1"/>
              <a:t>gur</a:t>
            </a:r>
            <a:r>
              <a:rPr lang="ko-KR" altLang="en-US" sz="900" dirty="0"/>
              <a:t> </a:t>
            </a:r>
            <a:r>
              <a:rPr lang="ko-KR" altLang="en-US" sz="900" dirty="0" err="1"/>
              <a:t>ehyrf</a:t>
            </a:r>
            <a:r>
              <a:rPr lang="ko-KR" altLang="en-US" sz="900" dirty="0"/>
              <a:t>.</a:t>
            </a:r>
          </a:p>
          <a:p>
            <a:r>
              <a:rPr lang="ko-KR" altLang="en-US" sz="900" dirty="0" err="1"/>
              <a:t>Nygubhtu</a:t>
            </a:r>
            <a:r>
              <a:rPr lang="ko-KR" altLang="en-US" sz="900" dirty="0"/>
              <a:t> </a:t>
            </a:r>
            <a:r>
              <a:rPr lang="ko-KR" altLang="en-US" sz="900" dirty="0" err="1"/>
              <a:t>cenpgvpnyvgl</a:t>
            </a:r>
            <a:r>
              <a:rPr lang="ko-KR" altLang="en-US" sz="900" dirty="0"/>
              <a:t> </a:t>
            </a:r>
            <a:r>
              <a:rPr lang="ko-KR" altLang="en-US" sz="900" dirty="0" err="1"/>
              <a:t>orngf</a:t>
            </a:r>
            <a:r>
              <a:rPr lang="ko-KR" altLang="en-US" sz="900" dirty="0"/>
              <a:t> </a:t>
            </a:r>
            <a:r>
              <a:rPr lang="ko-KR" altLang="en-US" sz="900" dirty="0" err="1"/>
              <a:t>chevgl</a:t>
            </a:r>
            <a:r>
              <a:rPr lang="ko-KR" altLang="en-US" sz="900" dirty="0"/>
              <a:t>.</a:t>
            </a:r>
          </a:p>
          <a:p>
            <a:r>
              <a:rPr lang="ko-KR" altLang="en-US" sz="900" dirty="0" err="1"/>
              <a:t>Reebef</a:t>
            </a:r>
            <a:r>
              <a:rPr lang="ko-KR" altLang="en-US" sz="900" dirty="0"/>
              <a:t> </a:t>
            </a:r>
            <a:r>
              <a:rPr lang="ko-KR" altLang="en-US" sz="900" dirty="0" err="1"/>
              <a:t>fubhyq</a:t>
            </a:r>
            <a:r>
              <a:rPr lang="ko-KR" altLang="en-US" sz="900" dirty="0"/>
              <a:t> </a:t>
            </a:r>
            <a:r>
              <a:rPr lang="ko-KR" altLang="en-US" sz="900" dirty="0" err="1"/>
              <a:t>arire</a:t>
            </a:r>
            <a:r>
              <a:rPr lang="ko-KR" altLang="en-US" sz="900" dirty="0"/>
              <a:t> </a:t>
            </a:r>
            <a:r>
              <a:rPr lang="ko-KR" altLang="en-US" sz="900" dirty="0" err="1"/>
              <a:t>cnff</a:t>
            </a:r>
            <a:r>
              <a:rPr lang="ko-KR" altLang="en-US" sz="900" dirty="0"/>
              <a:t> </a:t>
            </a:r>
            <a:r>
              <a:rPr lang="ko-KR" altLang="en-US" sz="900" dirty="0" err="1"/>
              <a:t>fvyragyl</a:t>
            </a:r>
            <a:r>
              <a:rPr lang="ko-KR" altLang="en-US" sz="900" dirty="0"/>
              <a:t>.</a:t>
            </a:r>
          </a:p>
          <a:p>
            <a:r>
              <a:rPr lang="ko-KR" altLang="en-US" sz="900" dirty="0" err="1"/>
              <a:t>Hayrff</a:t>
            </a:r>
            <a:r>
              <a:rPr lang="ko-KR" altLang="en-US" sz="900" dirty="0"/>
              <a:t> </a:t>
            </a:r>
            <a:r>
              <a:rPr lang="ko-KR" altLang="en-US" sz="900" dirty="0" err="1"/>
              <a:t>rkcyvpvgyl</a:t>
            </a:r>
            <a:r>
              <a:rPr lang="ko-KR" altLang="en-US" sz="900" dirty="0"/>
              <a:t> </a:t>
            </a:r>
            <a:r>
              <a:rPr lang="ko-KR" altLang="en-US" sz="900" dirty="0" err="1"/>
              <a:t>fvyraprq</a:t>
            </a:r>
            <a:r>
              <a:rPr lang="ko-KR" altLang="en-US" sz="900" dirty="0"/>
              <a:t>.</a:t>
            </a:r>
          </a:p>
          <a:p>
            <a:r>
              <a:rPr lang="ko-KR" altLang="en-US" sz="900" dirty="0" err="1"/>
              <a:t>Va</a:t>
            </a:r>
            <a:r>
              <a:rPr lang="ko-KR" altLang="en-US" sz="900" dirty="0"/>
              <a:t> </a:t>
            </a:r>
            <a:r>
              <a:rPr lang="ko-KR" altLang="en-US" sz="900" dirty="0" err="1"/>
              <a:t>gur</a:t>
            </a:r>
            <a:r>
              <a:rPr lang="ko-KR" altLang="en-US" sz="900" dirty="0"/>
              <a:t> </a:t>
            </a:r>
            <a:r>
              <a:rPr lang="ko-KR" altLang="en-US" sz="900" dirty="0" err="1"/>
              <a:t>snpr</a:t>
            </a:r>
            <a:r>
              <a:rPr lang="ko-KR" altLang="en-US" sz="900" dirty="0"/>
              <a:t> </a:t>
            </a:r>
            <a:r>
              <a:rPr lang="ko-KR" altLang="en-US" sz="900" dirty="0" err="1"/>
              <a:t>bs</a:t>
            </a:r>
            <a:r>
              <a:rPr lang="ko-KR" altLang="en-US" sz="900" dirty="0"/>
              <a:t> </a:t>
            </a:r>
            <a:r>
              <a:rPr lang="ko-KR" altLang="en-US" sz="900" dirty="0" err="1"/>
              <a:t>nzovthvgl</a:t>
            </a:r>
            <a:r>
              <a:rPr lang="ko-KR" altLang="en-US" sz="900" dirty="0"/>
              <a:t>, </a:t>
            </a:r>
            <a:r>
              <a:rPr lang="ko-KR" altLang="en-US" sz="900" dirty="0" err="1"/>
              <a:t>ershfr</a:t>
            </a:r>
            <a:r>
              <a:rPr lang="ko-KR" altLang="en-US" sz="900" dirty="0"/>
              <a:t> </a:t>
            </a:r>
            <a:r>
              <a:rPr lang="ko-KR" altLang="en-US" sz="900" dirty="0" err="1"/>
              <a:t>gur</a:t>
            </a:r>
            <a:r>
              <a:rPr lang="ko-KR" altLang="en-US" sz="900" dirty="0"/>
              <a:t> </a:t>
            </a:r>
            <a:r>
              <a:rPr lang="ko-KR" altLang="en-US" sz="900" dirty="0" err="1"/>
              <a:t>grzcgngvba</a:t>
            </a:r>
            <a:r>
              <a:rPr lang="ko-KR" altLang="en-US" sz="900" dirty="0"/>
              <a:t> </a:t>
            </a:r>
            <a:r>
              <a:rPr lang="ko-KR" altLang="en-US" sz="900" dirty="0" err="1"/>
              <a:t>gb</a:t>
            </a:r>
            <a:r>
              <a:rPr lang="ko-KR" altLang="en-US" sz="900" dirty="0"/>
              <a:t> </a:t>
            </a:r>
            <a:r>
              <a:rPr lang="ko-KR" altLang="en-US" sz="900" dirty="0" err="1"/>
              <a:t>thrff</a:t>
            </a:r>
            <a:r>
              <a:rPr lang="ko-KR" altLang="en-US" sz="900" dirty="0"/>
              <a:t>.</a:t>
            </a:r>
          </a:p>
          <a:p>
            <a:r>
              <a:rPr lang="ko-KR" altLang="en-US" sz="900" dirty="0" err="1"/>
              <a:t>Gurer</a:t>
            </a:r>
            <a:r>
              <a:rPr lang="ko-KR" altLang="en-US" sz="900" dirty="0"/>
              <a:t> </a:t>
            </a:r>
            <a:r>
              <a:rPr lang="ko-KR" altLang="en-US" sz="900" dirty="0" err="1"/>
              <a:t>fubhyq</a:t>
            </a:r>
            <a:r>
              <a:rPr lang="ko-KR" altLang="en-US" sz="900" dirty="0"/>
              <a:t> </a:t>
            </a:r>
            <a:r>
              <a:rPr lang="ko-KR" altLang="en-US" sz="900" dirty="0" err="1"/>
              <a:t>or</a:t>
            </a:r>
            <a:r>
              <a:rPr lang="ko-KR" altLang="en-US" sz="900" dirty="0"/>
              <a:t> </a:t>
            </a:r>
            <a:r>
              <a:rPr lang="ko-KR" altLang="en-US" sz="900" dirty="0" err="1"/>
              <a:t>bar</a:t>
            </a:r>
            <a:r>
              <a:rPr lang="ko-KR" altLang="en-US" sz="900" dirty="0"/>
              <a:t>-- </a:t>
            </a:r>
            <a:r>
              <a:rPr lang="ko-KR" altLang="en-US" sz="900" dirty="0" err="1"/>
              <a:t>naq</a:t>
            </a:r>
            <a:r>
              <a:rPr lang="ko-KR" altLang="en-US" sz="900" dirty="0"/>
              <a:t> </a:t>
            </a:r>
            <a:r>
              <a:rPr lang="ko-KR" altLang="en-US" sz="900" dirty="0" err="1"/>
              <a:t>cersrenoyl</a:t>
            </a:r>
            <a:r>
              <a:rPr lang="ko-KR" altLang="en-US" sz="900" dirty="0"/>
              <a:t> </a:t>
            </a:r>
            <a:r>
              <a:rPr lang="ko-KR" altLang="en-US" sz="900" dirty="0" err="1"/>
              <a:t>bayl</a:t>
            </a:r>
            <a:r>
              <a:rPr lang="ko-KR" altLang="en-US" sz="900" dirty="0"/>
              <a:t> </a:t>
            </a:r>
            <a:r>
              <a:rPr lang="ko-KR" altLang="en-US" sz="900" dirty="0" err="1"/>
              <a:t>bar</a:t>
            </a:r>
            <a:r>
              <a:rPr lang="ko-KR" altLang="en-US" sz="900" dirty="0"/>
              <a:t> --</a:t>
            </a:r>
            <a:r>
              <a:rPr lang="ko-KR" altLang="en-US" sz="900" dirty="0" err="1"/>
              <a:t>boivbhf</a:t>
            </a:r>
            <a:r>
              <a:rPr lang="ko-KR" altLang="en-US" sz="900" dirty="0"/>
              <a:t> </a:t>
            </a:r>
            <a:r>
              <a:rPr lang="ko-KR" altLang="en-US" sz="900" dirty="0" err="1"/>
              <a:t>jnl</a:t>
            </a:r>
            <a:r>
              <a:rPr lang="ko-KR" altLang="en-US" sz="900" dirty="0"/>
              <a:t> </a:t>
            </a:r>
            <a:r>
              <a:rPr lang="ko-KR" altLang="en-US" sz="900" dirty="0" err="1"/>
              <a:t>gb</a:t>
            </a:r>
            <a:r>
              <a:rPr lang="ko-KR" altLang="en-US" sz="900" dirty="0"/>
              <a:t> </a:t>
            </a:r>
            <a:r>
              <a:rPr lang="ko-KR" altLang="en-US" sz="900" dirty="0" err="1"/>
              <a:t>qb</a:t>
            </a:r>
            <a:r>
              <a:rPr lang="ko-KR" altLang="en-US" sz="900" dirty="0"/>
              <a:t> </a:t>
            </a:r>
            <a:r>
              <a:rPr lang="ko-KR" altLang="en-US" sz="900" dirty="0" err="1"/>
              <a:t>vg</a:t>
            </a:r>
            <a:r>
              <a:rPr lang="ko-KR" altLang="en-US" sz="900" dirty="0"/>
              <a:t>.</a:t>
            </a:r>
          </a:p>
          <a:p>
            <a:r>
              <a:rPr lang="ko-KR" altLang="en-US" sz="900" dirty="0" err="1"/>
              <a:t>Nygubhtu</a:t>
            </a:r>
            <a:r>
              <a:rPr lang="ko-KR" altLang="en-US" sz="900" dirty="0"/>
              <a:t> </a:t>
            </a:r>
            <a:r>
              <a:rPr lang="ko-KR" altLang="en-US" sz="900" dirty="0" err="1"/>
              <a:t>gung</a:t>
            </a:r>
            <a:r>
              <a:rPr lang="ko-KR" altLang="en-US" sz="900" dirty="0"/>
              <a:t> </a:t>
            </a:r>
            <a:r>
              <a:rPr lang="ko-KR" altLang="en-US" sz="900" dirty="0" err="1"/>
              <a:t>jnl</a:t>
            </a:r>
            <a:r>
              <a:rPr lang="ko-KR" altLang="en-US" sz="900" dirty="0"/>
              <a:t> </a:t>
            </a:r>
            <a:r>
              <a:rPr lang="ko-KR" altLang="en-US" sz="900" dirty="0" err="1"/>
              <a:t>znl</a:t>
            </a:r>
            <a:r>
              <a:rPr lang="ko-KR" altLang="en-US" sz="900" dirty="0"/>
              <a:t> </a:t>
            </a:r>
            <a:r>
              <a:rPr lang="ko-KR" altLang="en-US" sz="900" dirty="0" err="1"/>
              <a:t>abg</a:t>
            </a:r>
            <a:r>
              <a:rPr lang="ko-KR" altLang="en-US" sz="900" dirty="0"/>
              <a:t> </a:t>
            </a:r>
            <a:r>
              <a:rPr lang="ko-KR" altLang="en-US" sz="900" dirty="0" err="1"/>
              <a:t>or</a:t>
            </a:r>
            <a:r>
              <a:rPr lang="ko-KR" altLang="en-US" sz="900" dirty="0"/>
              <a:t> </a:t>
            </a:r>
            <a:r>
              <a:rPr lang="ko-KR" altLang="en-US" sz="900" dirty="0" err="1"/>
              <a:t>boivbhf</a:t>
            </a:r>
            <a:r>
              <a:rPr lang="ko-KR" altLang="en-US" sz="900" dirty="0"/>
              <a:t> </a:t>
            </a:r>
            <a:r>
              <a:rPr lang="ko-KR" altLang="en-US" sz="900" dirty="0" err="1"/>
              <a:t>ng</a:t>
            </a:r>
            <a:r>
              <a:rPr lang="ko-KR" altLang="en-US" sz="900" dirty="0"/>
              <a:t> </a:t>
            </a:r>
            <a:r>
              <a:rPr lang="ko-KR" altLang="en-US" sz="900" dirty="0" err="1"/>
              <a:t>svefg</a:t>
            </a:r>
            <a:r>
              <a:rPr lang="ko-KR" altLang="en-US" sz="900" dirty="0"/>
              <a:t> </a:t>
            </a:r>
            <a:r>
              <a:rPr lang="ko-KR" altLang="en-US" sz="900" dirty="0" err="1"/>
              <a:t>hayrff</a:t>
            </a:r>
            <a:r>
              <a:rPr lang="ko-KR" altLang="en-US" sz="900" dirty="0"/>
              <a:t> </a:t>
            </a:r>
            <a:r>
              <a:rPr lang="ko-KR" altLang="en-US" sz="900" dirty="0" err="1"/>
              <a:t>lbh'er</a:t>
            </a:r>
            <a:r>
              <a:rPr lang="ko-KR" altLang="en-US" sz="900" dirty="0"/>
              <a:t> </a:t>
            </a:r>
            <a:r>
              <a:rPr lang="ko-KR" altLang="en-US" sz="900" dirty="0" err="1"/>
              <a:t>Qhgpu</a:t>
            </a:r>
            <a:r>
              <a:rPr lang="ko-KR" altLang="en-US" sz="900" dirty="0"/>
              <a:t>.</a:t>
            </a:r>
          </a:p>
          <a:p>
            <a:r>
              <a:rPr lang="ko-KR" altLang="en-US" sz="900" dirty="0" err="1"/>
              <a:t>Abj</a:t>
            </a:r>
            <a:r>
              <a:rPr lang="ko-KR" altLang="en-US" sz="900" dirty="0"/>
              <a:t> </a:t>
            </a:r>
            <a:r>
              <a:rPr lang="ko-KR" altLang="en-US" sz="900" dirty="0" err="1"/>
              <a:t>vf</a:t>
            </a:r>
            <a:r>
              <a:rPr lang="ko-KR" altLang="en-US" sz="900" dirty="0"/>
              <a:t> </a:t>
            </a:r>
            <a:r>
              <a:rPr lang="ko-KR" altLang="en-US" sz="900" dirty="0" err="1"/>
              <a:t>orggre</a:t>
            </a:r>
            <a:r>
              <a:rPr lang="ko-KR" altLang="en-US" sz="900" dirty="0"/>
              <a:t> </a:t>
            </a:r>
            <a:r>
              <a:rPr lang="ko-KR" altLang="en-US" sz="900" dirty="0" err="1"/>
              <a:t>guna</a:t>
            </a:r>
            <a:r>
              <a:rPr lang="ko-KR" altLang="en-US" sz="900" dirty="0"/>
              <a:t> </a:t>
            </a:r>
            <a:r>
              <a:rPr lang="ko-KR" altLang="en-US" sz="900" dirty="0" err="1"/>
              <a:t>arire</a:t>
            </a:r>
            <a:r>
              <a:rPr lang="ko-KR" altLang="en-US" sz="900" dirty="0"/>
              <a:t>.</a:t>
            </a:r>
          </a:p>
          <a:p>
            <a:r>
              <a:rPr lang="ko-KR" altLang="en-US" sz="900" dirty="0" err="1"/>
              <a:t>Nygubhtu</a:t>
            </a:r>
            <a:r>
              <a:rPr lang="ko-KR" altLang="en-US" sz="900" dirty="0"/>
              <a:t> </a:t>
            </a:r>
            <a:r>
              <a:rPr lang="ko-KR" altLang="en-US" sz="900" dirty="0" err="1"/>
              <a:t>arire</a:t>
            </a:r>
            <a:r>
              <a:rPr lang="ko-KR" altLang="en-US" sz="900" dirty="0"/>
              <a:t> </a:t>
            </a:r>
            <a:r>
              <a:rPr lang="ko-KR" altLang="en-US" sz="900" dirty="0" err="1"/>
              <a:t>vf</a:t>
            </a:r>
            <a:r>
              <a:rPr lang="ko-KR" altLang="en-US" sz="900" dirty="0"/>
              <a:t> </a:t>
            </a:r>
            <a:r>
              <a:rPr lang="ko-KR" altLang="en-US" sz="900" dirty="0" err="1"/>
              <a:t>bsgra</a:t>
            </a:r>
            <a:r>
              <a:rPr lang="ko-KR" altLang="en-US" sz="900" dirty="0"/>
              <a:t> </a:t>
            </a:r>
            <a:r>
              <a:rPr lang="ko-KR" altLang="en-US" sz="900" dirty="0" err="1"/>
              <a:t>orggre</a:t>
            </a:r>
            <a:r>
              <a:rPr lang="ko-KR" altLang="en-US" sz="900" dirty="0"/>
              <a:t> </a:t>
            </a:r>
            <a:r>
              <a:rPr lang="ko-KR" altLang="en-US" sz="900" dirty="0" err="1"/>
              <a:t>guna</a:t>
            </a:r>
            <a:r>
              <a:rPr lang="ko-KR" altLang="en-US" sz="900" dirty="0"/>
              <a:t> *</a:t>
            </a:r>
            <a:r>
              <a:rPr lang="ko-KR" altLang="en-US" sz="900" dirty="0" err="1"/>
              <a:t>evtug</a:t>
            </a:r>
            <a:r>
              <a:rPr lang="ko-KR" altLang="en-US" sz="900" dirty="0"/>
              <a:t>* </a:t>
            </a:r>
            <a:r>
              <a:rPr lang="ko-KR" altLang="en-US" sz="900" dirty="0" err="1"/>
              <a:t>abj</a:t>
            </a:r>
            <a:r>
              <a:rPr lang="ko-KR" altLang="en-US" sz="900" dirty="0"/>
              <a:t>.</a:t>
            </a:r>
          </a:p>
          <a:p>
            <a:r>
              <a:rPr lang="ko-KR" altLang="en-US" sz="900" dirty="0" err="1"/>
              <a:t>Vs</a:t>
            </a:r>
            <a:r>
              <a:rPr lang="ko-KR" altLang="en-US" sz="900" dirty="0"/>
              <a:t> </a:t>
            </a:r>
            <a:r>
              <a:rPr lang="ko-KR" altLang="en-US" sz="900" dirty="0" err="1"/>
              <a:t>gur</a:t>
            </a:r>
            <a:r>
              <a:rPr lang="ko-KR" altLang="en-US" sz="900" dirty="0"/>
              <a:t> </a:t>
            </a:r>
            <a:r>
              <a:rPr lang="ko-KR" altLang="en-US" sz="900" dirty="0" err="1"/>
              <a:t>vzcyrzragngvba</a:t>
            </a:r>
            <a:r>
              <a:rPr lang="ko-KR" altLang="en-US" sz="900" dirty="0"/>
              <a:t> </a:t>
            </a:r>
            <a:r>
              <a:rPr lang="ko-KR" altLang="en-US" sz="900" dirty="0" err="1"/>
              <a:t>vf</a:t>
            </a:r>
            <a:r>
              <a:rPr lang="ko-KR" altLang="en-US" sz="900" dirty="0"/>
              <a:t> </a:t>
            </a:r>
            <a:r>
              <a:rPr lang="ko-KR" altLang="en-US" sz="900" dirty="0" err="1"/>
              <a:t>uneq</a:t>
            </a:r>
            <a:r>
              <a:rPr lang="ko-KR" altLang="en-US" sz="900" dirty="0"/>
              <a:t> </a:t>
            </a:r>
            <a:r>
              <a:rPr lang="ko-KR" altLang="en-US" sz="900" dirty="0" err="1"/>
              <a:t>gb</a:t>
            </a:r>
            <a:r>
              <a:rPr lang="ko-KR" altLang="en-US" sz="900" dirty="0"/>
              <a:t> </a:t>
            </a:r>
            <a:r>
              <a:rPr lang="ko-KR" altLang="en-US" sz="900" dirty="0" err="1"/>
              <a:t>rkcynva</a:t>
            </a:r>
            <a:r>
              <a:rPr lang="ko-KR" altLang="en-US" sz="900" dirty="0"/>
              <a:t>, </a:t>
            </a:r>
            <a:r>
              <a:rPr lang="ko-KR" altLang="en-US" sz="900" dirty="0" err="1"/>
              <a:t>vg'f</a:t>
            </a:r>
            <a:r>
              <a:rPr lang="ko-KR" altLang="en-US" sz="900" dirty="0"/>
              <a:t> </a:t>
            </a:r>
            <a:r>
              <a:rPr lang="ko-KR" altLang="en-US" sz="900" dirty="0" err="1"/>
              <a:t>n</a:t>
            </a:r>
            <a:r>
              <a:rPr lang="ko-KR" altLang="en-US" sz="900" dirty="0"/>
              <a:t> </a:t>
            </a:r>
            <a:r>
              <a:rPr lang="ko-KR" altLang="en-US" sz="900" dirty="0" err="1"/>
              <a:t>onq</a:t>
            </a:r>
            <a:r>
              <a:rPr lang="ko-KR" altLang="en-US" sz="900" dirty="0"/>
              <a:t> </a:t>
            </a:r>
            <a:r>
              <a:rPr lang="ko-KR" altLang="en-US" sz="900" dirty="0" err="1"/>
              <a:t>vqrn</a:t>
            </a:r>
            <a:r>
              <a:rPr lang="ko-KR" altLang="en-US" sz="900" dirty="0"/>
              <a:t>.</a:t>
            </a:r>
          </a:p>
          <a:p>
            <a:r>
              <a:rPr lang="ko-KR" altLang="en-US" sz="900" dirty="0" err="1"/>
              <a:t>Vs</a:t>
            </a:r>
            <a:r>
              <a:rPr lang="ko-KR" altLang="en-US" sz="900" dirty="0"/>
              <a:t> </a:t>
            </a:r>
            <a:r>
              <a:rPr lang="ko-KR" altLang="en-US" sz="900" dirty="0" err="1"/>
              <a:t>gur</a:t>
            </a:r>
            <a:r>
              <a:rPr lang="ko-KR" altLang="en-US" sz="900" dirty="0"/>
              <a:t> </a:t>
            </a:r>
            <a:r>
              <a:rPr lang="ko-KR" altLang="en-US" sz="900" dirty="0" err="1"/>
              <a:t>vzcyrzragngvba</a:t>
            </a:r>
            <a:r>
              <a:rPr lang="ko-KR" altLang="en-US" sz="900" dirty="0"/>
              <a:t> </a:t>
            </a:r>
            <a:r>
              <a:rPr lang="ko-KR" altLang="en-US" sz="900" dirty="0" err="1"/>
              <a:t>vf</a:t>
            </a:r>
            <a:r>
              <a:rPr lang="ko-KR" altLang="en-US" sz="900" dirty="0"/>
              <a:t> </a:t>
            </a:r>
            <a:r>
              <a:rPr lang="ko-KR" altLang="en-US" sz="900" dirty="0" err="1"/>
              <a:t>rnfl</a:t>
            </a:r>
            <a:r>
              <a:rPr lang="ko-KR" altLang="en-US" sz="900" dirty="0"/>
              <a:t> </a:t>
            </a:r>
            <a:r>
              <a:rPr lang="ko-KR" altLang="en-US" sz="900" dirty="0" err="1"/>
              <a:t>gb</a:t>
            </a:r>
            <a:r>
              <a:rPr lang="ko-KR" altLang="en-US" sz="900" dirty="0"/>
              <a:t> </a:t>
            </a:r>
            <a:r>
              <a:rPr lang="ko-KR" altLang="en-US" sz="900" dirty="0" err="1"/>
              <a:t>rkcynva</a:t>
            </a:r>
            <a:r>
              <a:rPr lang="ko-KR" altLang="en-US" sz="900" dirty="0"/>
              <a:t>, </a:t>
            </a:r>
            <a:r>
              <a:rPr lang="ko-KR" altLang="en-US" sz="900" dirty="0" err="1"/>
              <a:t>vg</a:t>
            </a:r>
            <a:r>
              <a:rPr lang="ko-KR" altLang="en-US" sz="900" dirty="0"/>
              <a:t> </a:t>
            </a:r>
            <a:r>
              <a:rPr lang="ko-KR" altLang="en-US" sz="900" dirty="0" err="1"/>
              <a:t>znl</a:t>
            </a:r>
            <a:r>
              <a:rPr lang="ko-KR" altLang="en-US" sz="900" dirty="0"/>
              <a:t> </a:t>
            </a:r>
            <a:r>
              <a:rPr lang="ko-KR" altLang="en-US" sz="900" dirty="0" err="1"/>
              <a:t>or</a:t>
            </a:r>
            <a:r>
              <a:rPr lang="ko-KR" altLang="en-US" sz="900" dirty="0"/>
              <a:t> </a:t>
            </a:r>
            <a:r>
              <a:rPr lang="ko-KR" altLang="en-US" sz="900" dirty="0" err="1"/>
              <a:t>n</a:t>
            </a:r>
            <a:r>
              <a:rPr lang="ko-KR" altLang="en-US" sz="900" dirty="0"/>
              <a:t> </a:t>
            </a:r>
            <a:r>
              <a:rPr lang="ko-KR" altLang="en-US" sz="900" dirty="0" err="1"/>
              <a:t>tbbq</a:t>
            </a:r>
            <a:r>
              <a:rPr lang="ko-KR" altLang="en-US" sz="900" dirty="0"/>
              <a:t> </a:t>
            </a:r>
            <a:r>
              <a:rPr lang="ko-KR" altLang="en-US" sz="900" dirty="0" err="1"/>
              <a:t>vqrn</a:t>
            </a:r>
            <a:r>
              <a:rPr lang="ko-KR" altLang="en-US" sz="900" dirty="0"/>
              <a:t>.</a:t>
            </a:r>
          </a:p>
          <a:p>
            <a:r>
              <a:rPr lang="ko-KR" altLang="en-US" sz="900" dirty="0" err="1"/>
              <a:t>Anzrfcnprf</a:t>
            </a:r>
            <a:r>
              <a:rPr lang="ko-KR" altLang="en-US" sz="900" dirty="0"/>
              <a:t> </a:t>
            </a:r>
            <a:r>
              <a:rPr lang="ko-KR" altLang="en-US" sz="900" dirty="0" err="1"/>
              <a:t>ner</a:t>
            </a:r>
            <a:r>
              <a:rPr lang="ko-KR" altLang="en-US" sz="900" dirty="0"/>
              <a:t> </a:t>
            </a:r>
            <a:r>
              <a:rPr lang="ko-KR" altLang="en-US" sz="900" dirty="0" err="1"/>
              <a:t>bar</a:t>
            </a:r>
            <a:r>
              <a:rPr lang="ko-KR" altLang="en-US" sz="900" dirty="0"/>
              <a:t> </a:t>
            </a:r>
            <a:r>
              <a:rPr lang="ko-KR" altLang="en-US" sz="900" dirty="0" err="1"/>
              <a:t>ubaxvat</a:t>
            </a:r>
            <a:r>
              <a:rPr lang="ko-KR" altLang="en-US" sz="900" dirty="0"/>
              <a:t> </a:t>
            </a:r>
            <a:r>
              <a:rPr lang="ko-KR" altLang="en-US" sz="900" dirty="0" err="1"/>
              <a:t>terng</a:t>
            </a:r>
            <a:r>
              <a:rPr lang="ko-KR" altLang="en-US" sz="900" dirty="0"/>
              <a:t> </a:t>
            </a:r>
            <a:r>
              <a:rPr lang="ko-KR" altLang="en-US" sz="900" dirty="0" err="1"/>
              <a:t>vqrn</a:t>
            </a:r>
            <a:r>
              <a:rPr lang="ko-KR" altLang="en-US" sz="900" dirty="0"/>
              <a:t> -- </a:t>
            </a:r>
            <a:r>
              <a:rPr lang="ko-KR" altLang="en-US" sz="900" dirty="0" err="1"/>
              <a:t>yrg'f</a:t>
            </a:r>
            <a:r>
              <a:rPr lang="ko-KR" altLang="en-US" sz="900" dirty="0"/>
              <a:t> </a:t>
            </a:r>
            <a:r>
              <a:rPr lang="ko-KR" altLang="en-US" sz="900" dirty="0" err="1"/>
              <a:t>qb</a:t>
            </a:r>
            <a:r>
              <a:rPr lang="ko-KR" altLang="en-US" sz="900" dirty="0"/>
              <a:t> </a:t>
            </a:r>
            <a:r>
              <a:rPr lang="ko-KR" altLang="en-US" sz="900" dirty="0" err="1"/>
              <a:t>zber</a:t>
            </a:r>
            <a:r>
              <a:rPr lang="ko-KR" altLang="en-US" sz="900" dirty="0"/>
              <a:t> </a:t>
            </a:r>
            <a:r>
              <a:rPr lang="ko-KR" altLang="en-US" sz="900" dirty="0" err="1"/>
              <a:t>bs</a:t>
            </a:r>
            <a:r>
              <a:rPr lang="ko-KR" altLang="en-US" sz="900" dirty="0"/>
              <a:t> </a:t>
            </a:r>
            <a:r>
              <a:rPr lang="ko-KR" altLang="en-US" sz="900" dirty="0" err="1"/>
              <a:t>gubfr</a:t>
            </a:r>
            <a:r>
              <a:rPr lang="ko-KR" altLang="en-US" sz="900" dirty="0"/>
              <a:t>!</a:t>
            </a:r>
          </a:p>
          <a:p>
            <a:endParaRPr lang="ko-KR" altLang="en-US" sz="900" dirty="0"/>
          </a:p>
          <a:p>
            <a:r>
              <a:rPr lang="ko-KR" altLang="en-US" sz="900" dirty="0" err="1"/>
              <a:t>Process</a:t>
            </a:r>
            <a:r>
              <a:rPr lang="ko-KR" altLang="en-US" sz="900" dirty="0"/>
              <a:t> </a:t>
            </a:r>
            <a:r>
              <a:rPr lang="ko-KR" altLang="en-US" sz="900" dirty="0" err="1"/>
              <a:t>finished</a:t>
            </a:r>
            <a:r>
              <a:rPr lang="ko-KR" altLang="en-US" sz="900" dirty="0"/>
              <a:t> </a:t>
            </a:r>
            <a:r>
              <a:rPr lang="ko-KR" altLang="en-US" sz="900" dirty="0" err="1"/>
              <a:t>with</a:t>
            </a:r>
            <a:r>
              <a:rPr lang="ko-KR" altLang="en-US" sz="900" dirty="0"/>
              <a:t> </a:t>
            </a:r>
            <a:r>
              <a:rPr lang="ko-KR" altLang="en-US" sz="900" dirty="0" err="1"/>
              <a:t>exit</a:t>
            </a:r>
            <a:r>
              <a:rPr lang="ko-KR" altLang="en-US" sz="900" dirty="0"/>
              <a:t> </a:t>
            </a:r>
            <a:r>
              <a:rPr lang="ko-KR" altLang="en-US" sz="900" dirty="0" err="1"/>
              <a:t>code</a:t>
            </a:r>
            <a:r>
              <a:rPr lang="ko-KR" altLang="en-US" sz="900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56819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449476" y="13463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다음 중 </a:t>
            </a:r>
            <a:r>
              <a:rPr lang="ko-KR" altLang="en-US" dirty="0" err="1" smtClean="0"/>
              <a:t>파이썬에서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결과가 다른 것은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r>
              <a:rPr lang="en-US" altLang="ko-KR" dirty="0"/>
              <a:t>list('python')</a:t>
            </a:r>
          </a:p>
          <a:p>
            <a:pPr lvl="1"/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 for </a:t>
            </a:r>
            <a:r>
              <a:rPr lang="en-US" altLang="ko-KR" dirty="0" err="1"/>
              <a:t>i</a:t>
            </a:r>
            <a:r>
              <a:rPr lang="en-US" altLang="ko-KR" dirty="0"/>
              <a:t> in 'python']</a:t>
            </a:r>
          </a:p>
          <a:p>
            <a:pPr lvl="1"/>
            <a:r>
              <a:rPr lang="en-US" altLang="ko-KR" dirty="0"/>
              <a:t>''.join(['p', 'y', 't', 'h', 'o', 'n'])</a:t>
            </a:r>
          </a:p>
          <a:p>
            <a:pPr lvl="1"/>
            <a:r>
              <a:rPr lang="en-US" altLang="ko-KR" dirty="0"/>
              <a:t>['p', 'y', 't', 'h', 'o', 'n']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466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내포의 특징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파이썬스러운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pythonic</a:t>
            </a:r>
            <a:r>
              <a:rPr lang="en-US" altLang="ko-KR" dirty="0" smtClean="0"/>
              <a:t>) </a:t>
            </a:r>
            <a:r>
              <a:rPr lang="ko-KR" altLang="en-US" dirty="0" smtClean="0"/>
              <a:t>코딩 방식</a:t>
            </a:r>
            <a:endParaRPr lang="en-US" altLang="ko-KR" dirty="0" smtClean="0"/>
          </a:p>
          <a:p>
            <a:r>
              <a:rPr lang="ko-KR" altLang="en-US" dirty="0" smtClean="0"/>
              <a:t>효용성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번 알아두면 쉽게 코딩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속도는 반복보다 빠름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내장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map()</a:t>
            </a:r>
            <a:r>
              <a:rPr lang="ko-KR" altLang="en-US" dirty="0" smtClean="0"/>
              <a:t> 보다는 느림</a:t>
            </a:r>
            <a:endParaRPr lang="en-US" altLang="ko-KR" dirty="0" smtClean="0"/>
          </a:p>
          <a:p>
            <a:pPr marL="457200" lvl="1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220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449476" y="13463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다음 </a:t>
            </a:r>
            <a:r>
              <a:rPr lang="ko-KR" altLang="en-US" dirty="0" err="1" smtClean="0"/>
              <a:t>파이썬의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컴프리헨션에서</a:t>
            </a:r>
            <a:r>
              <a:rPr lang="ko-KR" altLang="en-US" dirty="0" smtClean="0"/>
              <a:t> 오류가 발생하는 문장은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 lvl="1"/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 for </a:t>
            </a:r>
            <a:r>
              <a:rPr lang="en-US" altLang="ko-KR" dirty="0" err="1"/>
              <a:t>i</a:t>
            </a:r>
            <a:r>
              <a:rPr lang="en-US" altLang="ko-KR" dirty="0"/>
              <a:t> in range(5</a:t>
            </a:r>
            <a:r>
              <a:rPr lang="en-US" altLang="ko-KR" dirty="0" smtClean="0"/>
              <a:t>)]</a:t>
            </a:r>
          </a:p>
          <a:p>
            <a:pPr lvl="1"/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 if </a:t>
            </a:r>
            <a:r>
              <a:rPr lang="en-US" altLang="ko-KR" dirty="0" err="1"/>
              <a:t>i</a:t>
            </a:r>
            <a:r>
              <a:rPr lang="en-US" altLang="ko-KR" dirty="0"/>
              <a:t> &gt; 3 for </a:t>
            </a:r>
            <a:r>
              <a:rPr lang="en-US" altLang="ko-KR" dirty="0" err="1"/>
              <a:t>i</a:t>
            </a:r>
            <a:r>
              <a:rPr lang="en-US" altLang="ko-KR" dirty="0"/>
              <a:t> in range(5</a:t>
            </a:r>
            <a:r>
              <a:rPr lang="en-US" altLang="ko-KR" dirty="0" smtClean="0"/>
              <a:t>)]</a:t>
            </a:r>
          </a:p>
          <a:p>
            <a:pPr lvl="1"/>
            <a:r>
              <a:rPr lang="en-US" altLang="ko-KR" dirty="0"/>
              <a:t>{</a:t>
            </a:r>
            <a:r>
              <a:rPr lang="en-US" altLang="ko-KR" dirty="0" err="1"/>
              <a:t>i</a:t>
            </a:r>
            <a:r>
              <a:rPr lang="en-US" altLang="ko-KR" dirty="0"/>
              <a:t> for </a:t>
            </a:r>
            <a:r>
              <a:rPr lang="en-US" altLang="ko-KR" dirty="0" err="1"/>
              <a:t>i</a:t>
            </a:r>
            <a:r>
              <a:rPr lang="en-US" altLang="ko-KR" dirty="0"/>
              <a:t> in range(5</a:t>
            </a:r>
            <a:r>
              <a:rPr lang="en-US" altLang="ko-KR" dirty="0" smtClean="0"/>
              <a:t>)}</a:t>
            </a:r>
          </a:p>
          <a:p>
            <a:pPr lvl="1"/>
            <a:r>
              <a:rPr lang="en-US" altLang="ko-KR" dirty="0"/>
              <a:t>{</a:t>
            </a:r>
            <a:r>
              <a:rPr lang="en-US" altLang="ko-KR" dirty="0" err="1"/>
              <a:t>i</a:t>
            </a:r>
            <a:r>
              <a:rPr lang="en-US" altLang="ko-KR" dirty="0"/>
              <a:t>: </a:t>
            </a:r>
            <a:r>
              <a:rPr lang="en-US" altLang="ko-KR" dirty="0" err="1"/>
              <a:t>i</a:t>
            </a:r>
            <a:r>
              <a:rPr lang="en-US" altLang="ko-KR" dirty="0"/>
              <a:t>**2 for </a:t>
            </a:r>
            <a:r>
              <a:rPr lang="en-US" altLang="ko-KR" dirty="0" err="1"/>
              <a:t>i</a:t>
            </a:r>
            <a:r>
              <a:rPr lang="en-US" altLang="ko-KR" dirty="0"/>
              <a:t> in range(5)}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22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5892" y="2003156"/>
            <a:ext cx="42611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모듈 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random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848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lib\random.py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1" y="1609273"/>
            <a:ext cx="5600700" cy="473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3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</a:t>
            </a:r>
            <a:r>
              <a:rPr lang="en-US" altLang="ko-KR" dirty="0" smtClean="0"/>
              <a:t>random.py </a:t>
            </a:r>
            <a:r>
              <a:rPr lang="ko-KR" altLang="en-US" dirty="0" smtClean="0"/>
              <a:t>소스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소스 바로 가기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Ctrl + </a:t>
            </a:r>
            <a:r>
              <a:rPr lang="ko-KR" altLang="en-US" dirty="0" smtClean="0"/>
              <a:t>마우스 클릭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2406161"/>
            <a:ext cx="3914775" cy="38327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464" y="1212248"/>
            <a:ext cx="3684347" cy="493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0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19806</TotalTime>
  <Words>1776</Words>
  <Application>Microsoft Office PowerPoint</Application>
  <PresentationFormat>화면 슬라이드 쇼(4:3)</PresentationFormat>
  <Paragraphs>281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Arial Unicode MS</vt:lpstr>
      <vt:lpstr>JetBrains Mono</vt:lpstr>
      <vt:lpstr>나눔고딕</vt:lpstr>
      <vt:lpstr>맑은 고딕</vt:lpstr>
      <vt:lpstr>Arial</vt:lpstr>
      <vt:lpstr>Consolas</vt:lpstr>
      <vt:lpstr>Courier New</vt:lpstr>
      <vt:lpstr>Tahoma</vt:lpstr>
      <vt:lpstr>Office 테마</vt:lpstr>
      <vt:lpstr>디자인 사용자 지정</vt:lpstr>
      <vt:lpstr>PowerPoint 프레젠테이션</vt:lpstr>
      <vt:lpstr>컴프리헨션(1) </vt:lpstr>
      <vt:lpstr>컴프리헨션(2)</vt:lpstr>
      <vt:lpstr>컴프리헨션(3)</vt:lpstr>
      <vt:lpstr>내포의 특징</vt:lpstr>
      <vt:lpstr>Quiz</vt:lpstr>
      <vt:lpstr>PowerPoint 프레젠테이션</vt:lpstr>
      <vt:lpstr>모듈 random </vt:lpstr>
      <vt:lpstr>모듈 random.py 소스</vt:lpstr>
      <vt:lpstr>소스의 구조 보기</vt:lpstr>
      <vt:lpstr>검색</vt:lpstr>
      <vt:lpstr>다양한 함수</vt:lpstr>
      <vt:lpstr>shuffle과 컴프리헨션의 조합 </vt:lpstr>
      <vt:lpstr>다음 코드의 결과 예상은?</vt:lpstr>
      <vt:lpstr>메모리 내부 모습 참조 </vt:lpstr>
      <vt:lpstr>다음으로 수정해 출력</vt:lpstr>
      <vt:lpstr>메모리 내부 모습 확인 </vt:lpstr>
      <vt:lpstr>items를 후에 수정해도 계속 반영됨 </vt:lpstr>
      <vt:lpstr>PowerPoint 프레젠테이션</vt:lpstr>
      <vt:lpstr>서버 프로그램, 브라우저에서 조회</vt:lpstr>
      <vt:lpstr>주요 빌트인 모듈</vt:lpstr>
      <vt:lpstr>주요 빌트인 모듈</vt:lpstr>
      <vt:lpstr>모듈 sys os 관련 코드</vt:lpstr>
      <vt:lpstr>주요 표준 모듈 random</vt:lpstr>
      <vt:lpstr>파일 random.py</vt:lpstr>
      <vt:lpstr>설치된 외부 모듈</vt:lpstr>
      <vt:lpstr>PowerPoint 프레젠테이션</vt:lpstr>
      <vt:lpstr>PowerPoint 프레젠테이션</vt:lpstr>
      <vt:lpstr>Quiz</vt:lpstr>
      <vt:lpstr>PowerPoint 프레젠테이션</vt:lpstr>
      <vt:lpstr>import this</vt:lpstr>
      <vt:lpstr>파일 this.py </vt:lpstr>
      <vt:lpstr>import this </vt:lpstr>
      <vt:lpstr>문자열 str.join()</vt:lpstr>
      <vt:lpstr>문자열, 컴프리헨션</vt:lpstr>
      <vt:lpstr>파이썬 주요 자료</vt:lpstr>
      <vt:lpstr>딕셔너리 생성</vt:lpstr>
      <vt:lpstr>딕셔너리의 정렬</vt:lpstr>
      <vt:lpstr>딕셔너리를 통한 인코딩 </vt:lpstr>
      <vt:lpstr>표준 모듈 this.py의 이해</vt:lpstr>
      <vt:lpstr>소스 pybasic.py 이해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631</cp:revision>
  <dcterms:created xsi:type="dcterms:W3CDTF">2013-05-23T04:26:30Z</dcterms:created>
  <dcterms:modified xsi:type="dcterms:W3CDTF">2021-05-18T07:19:43Z</dcterms:modified>
</cp:coreProperties>
</file>